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EF3"/>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854D81-0C79-4956-B85A-C568F8FF5B04}" type="doc">
      <dgm:prSet loTypeId="urn:microsoft.com/office/officeart/2008/layout/IncreasingCircleProcess" loCatId="process" qsTypeId="urn:microsoft.com/office/officeart/2005/8/quickstyle/simple1" qsCatId="simple" csTypeId="urn:microsoft.com/office/officeart/2005/8/colors/accent1_2" csCatId="accent1" phldr="1"/>
      <dgm:spPr/>
      <dgm:t>
        <a:bodyPr/>
        <a:lstStyle/>
        <a:p>
          <a:endParaRPr lang="en-DE"/>
        </a:p>
      </dgm:t>
    </dgm:pt>
    <dgm:pt modelId="{2C40F660-0616-4AA1-B585-A5D68C24338F}">
      <dgm:prSet phldrT="[Text]"/>
      <dgm:spPr/>
      <dgm:t>
        <a:bodyPr/>
        <a:lstStyle/>
        <a:p>
          <a:r>
            <a:rPr lang="en-US" dirty="0">
              <a:solidFill>
                <a:schemeClr val="bg2">
                  <a:lumMod val="50000"/>
                </a:schemeClr>
              </a:solidFill>
            </a:rPr>
            <a:t>SpaceX</a:t>
          </a:r>
          <a:endParaRPr lang="en-DE" dirty="0">
            <a:solidFill>
              <a:schemeClr val="bg2">
                <a:lumMod val="50000"/>
              </a:schemeClr>
            </a:solidFill>
          </a:endParaRPr>
        </a:p>
      </dgm:t>
    </dgm:pt>
    <dgm:pt modelId="{4F0A12FC-7531-4D95-ABA0-9166CF897688}" type="parTrans" cxnId="{63A28DE2-985C-474C-A4A2-389797F9EFB4}">
      <dgm:prSet/>
      <dgm:spPr/>
      <dgm:t>
        <a:bodyPr/>
        <a:lstStyle/>
        <a:p>
          <a:endParaRPr lang="en-DE"/>
        </a:p>
      </dgm:t>
    </dgm:pt>
    <dgm:pt modelId="{538609BD-8000-43EB-9710-E2273BE05B3F}" type="sibTrans" cxnId="{63A28DE2-985C-474C-A4A2-389797F9EFB4}">
      <dgm:prSet/>
      <dgm:spPr/>
      <dgm:t>
        <a:bodyPr/>
        <a:lstStyle/>
        <a:p>
          <a:endParaRPr lang="en-DE"/>
        </a:p>
      </dgm:t>
    </dgm:pt>
    <dgm:pt modelId="{568C6024-0D5A-4994-8671-34AAD4914188}">
      <dgm:prSet phldrT="[Text]" custT="1"/>
      <dgm:spPr/>
      <dgm:t>
        <a:bodyPr/>
        <a:lstStyle/>
        <a:p>
          <a:r>
            <a:rPr lang="en-US" sz="1200" dirty="0">
              <a:solidFill>
                <a:schemeClr val="bg2">
                  <a:lumMod val="50000"/>
                </a:schemeClr>
              </a:solidFill>
            </a:rPr>
            <a:t>  REST API</a:t>
          </a:r>
          <a:endParaRPr lang="en-DE" sz="1200" dirty="0">
            <a:solidFill>
              <a:schemeClr val="bg2">
                <a:lumMod val="50000"/>
              </a:schemeClr>
            </a:solidFill>
          </a:endParaRPr>
        </a:p>
      </dgm:t>
    </dgm:pt>
    <dgm:pt modelId="{DBF703DF-41F4-4596-AAA6-CC9EC8938D25}" type="parTrans" cxnId="{6897CA71-E03D-4C1A-A297-CB8B27CA0C20}">
      <dgm:prSet/>
      <dgm:spPr/>
      <dgm:t>
        <a:bodyPr/>
        <a:lstStyle/>
        <a:p>
          <a:endParaRPr lang="en-DE"/>
        </a:p>
      </dgm:t>
    </dgm:pt>
    <dgm:pt modelId="{AE498412-B87B-45ED-ABE5-C375A0387517}" type="sibTrans" cxnId="{6897CA71-E03D-4C1A-A297-CB8B27CA0C20}">
      <dgm:prSet/>
      <dgm:spPr/>
      <dgm:t>
        <a:bodyPr/>
        <a:lstStyle/>
        <a:p>
          <a:endParaRPr lang="en-DE"/>
        </a:p>
      </dgm:t>
    </dgm:pt>
    <dgm:pt modelId="{44FF22D3-DA44-4C8F-A0CC-4A89A05B9E19}">
      <dgm:prSet phldrT="[Text]"/>
      <dgm:spPr/>
      <dgm:t>
        <a:bodyPr/>
        <a:lstStyle/>
        <a:p>
          <a:r>
            <a:rPr lang="en-US" dirty="0">
              <a:solidFill>
                <a:schemeClr val="bg2">
                  <a:lumMod val="50000"/>
                </a:schemeClr>
              </a:solidFill>
            </a:rPr>
            <a:t>Wikipedia</a:t>
          </a:r>
          <a:endParaRPr lang="en-DE" dirty="0">
            <a:solidFill>
              <a:schemeClr val="bg2">
                <a:lumMod val="50000"/>
              </a:schemeClr>
            </a:solidFill>
          </a:endParaRPr>
        </a:p>
      </dgm:t>
    </dgm:pt>
    <dgm:pt modelId="{89FF33A5-4389-4CB3-8553-37D5C1D9A65C}" type="parTrans" cxnId="{B490D224-4628-4789-8DB2-3C9A5AD9EBCE}">
      <dgm:prSet/>
      <dgm:spPr/>
      <dgm:t>
        <a:bodyPr/>
        <a:lstStyle/>
        <a:p>
          <a:endParaRPr lang="en-DE"/>
        </a:p>
      </dgm:t>
    </dgm:pt>
    <dgm:pt modelId="{31F819D2-F228-4E57-8FDF-EB43B609E3E1}" type="sibTrans" cxnId="{B490D224-4628-4789-8DB2-3C9A5AD9EBCE}">
      <dgm:prSet/>
      <dgm:spPr/>
      <dgm:t>
        <a:bodyPr/>
        <a:lstStyle/>
        <a:p>
          <a:endParaRPr lang="en-DE"/>
        </a:p>
      </dgm:t>
    </dgm:pt>
    <dgm:pt modelId="{F713529D-3FB4-4E4D-B148-45935B5FD92F}">
      <dgm:prSet phldrT="[Text]" custT="1"/>
      <dgm:spPr/>
      <dgm:t>
        <a:bodyPr/>
        <a:lstStyle/>
        <a:p>
          <a:r>
            <a:rPr lang="en-US" sz="1200" dirty="0">
              <a:solidFill>
                <a:schemeClr val="bg2">
                  <a:lumMod val="50000"/>
                </a:schemeClr>
              </a:solidFill>
            </a:rPr>
            <a:t>  Web Scraping</a:t>
          </a:r>
          <a:endParaRPr lang="en-DE" sz="1200" dirty="0">
            <a:solidFill>
              <a:schemeClr val="bg2">
                <a:lumMod val="50000"/>
              </a:schemeClr>
            </a:solidFill>
          </a:endParaRPr>
        </a:p>
      </dgm:t>
    </dgm:pt>
    <dgm:pt modelId="{D21B374B-1CD1-41A8-86BA-9FDA55A27571}" type="parTrans" cxnId="{73A8A1CB-5231-4815-AC9A-C901C7672C2D}">
      <dgm:prSet/>
      <dgm:spPr/>
      <dgm:t>
        <a:bodyPr/>
        <a:lstStyle/>
        <a:p>
          <a:endParaRPr lang="en-DE"/>
        </a:p>
      </dgm:t>
    </dgm:pt>
    <dgm:pt modelId="{CE1D0126-9194-428E-9FB9-3500986B3E2D}" type="sibTrans" cxnId="{73A8A1CB-5231-4815-AC9A-C901C7672C2D}">
      <dgm:prSet/>
      <dgm:spPr/>
      <dgm:t>
        <a:bodyPr/>
        <a:lstStyle/>
        <a:p>
          <a:endParaRPr lang="en-DE"/>
        </a:p>
      </dgm:t>
    </dgm:pt>
    <dgm:pt modelId="{996B16F1-B66D-429A-94F6-534A3CE5D299}" type="pres">
      <dgm:prSet presAssocID="{03854D81-0C79-4956-B85A-C568F8FF5B04}" presName="Name0" presStyleCnt="0">
        <dgm:presLayoutVars>
          <dgm:chMax val="7"/>
          <dgm:chPref val="7"/>
          <dgm:dir/>
          <dgm:animOne val="branch"/>
          <dgm:animLvl val="lvl"/>
        </dgm:presLayoutVars>
      </dgm:prSet>
      <dgm:spPr/>
    </dgm:pt>
    <dgm:pt modelId="{B12E4AE4-9DAE-416A-983F-3D46B7872B33}" type="pres">
      <dgm:prSet presAssocID="{2C40F660-0616-4AA1-B585-A5D68C24338F}" presName="composite" presStyleCnt="0"/>
      <dgm:spPr/>
    </dgm:pt>
    <dgm:pt modelId="{348B9E02-0B69-4D01-B576-26BE53E8CD8B}" type="pres">
      <dgm:prSet presAssocID="{2C40F660-0616-4AA1-B585-A5D68C24338F}" presName="BackAccent" presStyleLbl="bgShp" presStyleIdx="0" presStyleCnt="2"/>
      <dgm:spPr/>
    </dgm:pt>
    <dgm:pt modelId="{22ADA71F-4CAD-41A8-A85E-E9F2CE305EF8}" type="pres">
      <dgm:prSet presAssocID="{2C40F660-0616-4AA1-B585-A5D68C24338F}" presName="Accent" presStyleLbl="alignNode1" presStyleIdx="0" presStyleCnt="2"/>
      <dgm:spPr/>
    </dgm:pt>
    <dgm:pt modelId="{D5FAE275-DF0F-4D7C-87F1-8905281E7855}" type="pres">
      <dgm:prSet presAssocID="{2C40F660-0616-4AA1-B585-A5D68C24338F}" presName="Child" presStyleLbl="revTx" presStyleIdx="0" presStyleCnt="4">
        <dgm:presLayoutVars>
          <dgm:chMax val="0"/>
          <dgm:chPref val="0"/>
          <dgm:bulletEnabled val="1"/>
        </dgm:presLayoutVars>
      </dgm:prSet>
      <dgm:spPr/>
    </dgm:pt>
    <dgm:pt modelId="{01B07061-A605-4E6F-BE14-744E924355F8}" type="pres">
      <dgm:prSet presAssocID="{2C40F660-0616-4AA1-B585-A5D68C24338F}" presName="Parent" presStyleLbl="revTx" presStyleIdx="1" presStyleCnt="4">
        <dgm:presLayoutVars>
          <dgm:chMax val="1"/>
          <dgm:chPref val="1"/>
          <dgm:bulletEnabled val="1"/>
        </dgm:presLayoutVars>
      </dgm:prSet>
      <dgm:spPr/>
    </dgm:pt>
    <dgm:pt modelId="{6EFA3AED-C983-48EA-BCB4-AD2F4331178E}" type="pres">
      <dgm:prSet presAssocID="{538609BD-8000-43EB-9710-E2273BE05B3F}" presName="sibTrans" presStyleCnt="0"/>
      <dgm:spPr/>
    </dgm:pt>
    <dgm:pt modelId="{F7A9E807-E1F3-4645-AA15-94EF269A1504}" type="pres">
      <dgm:prSet presAssocID="{44FF22D3-DA44-4C8F-A0CC-4A89A05B9E19}" presName="composite" presStyleCnt="0"/>
      <dgm:spPr/>
    </dgm:pt>
    <dgm:pt modelId="{9CC3317E-F84C-4889-AB52-6825E7BED3FF}" type="pres">
      <dgm:prSet presAssocID="{44FF22D3-DA44-4C8F-A0CC-4A89A05B9E19}" presName="BackAccent" presStyleLbl="bgShp" presStyleIdx="1" presStyleCnt="2"/>
      <dgm:spPr/>
    </dgm:pt>
    <dgm:pt modelId="{6E5837C4-FE4B-4B57-86BF-5109EC5C29CE}" type="pres">
      <dgm:prSet presAssocID="{44FF22D3-DA44-4C8F-A0CC-4A89A05B9E19}" presName="Accent" presStyleLbl="alignNode1" presStyleIdx="1" presStyleCnt="2"/>
      <dgm:spPr/>
    </dgm:pt>
    <dgm:pt modelId="{B1E669BF-B050-4AA6-BCEF-522576CC4BB1}" type="pres">
      <dgm:prSet presAssocID="{44FF22D3-DA44-4C8F-A0CC-4A89A05B9E19}" presName="Child" presStyleLbl="revTx" presStyleIdx="2" presStyleCnt="4">
        <dgm:presLayoutVars>
          <dgm:chMax val="0"/>
          <dgm:chPref val="0"/>
          <dgm:bulletEnabled val="1"/>
        </dgm:presLayoutVars>
      </dgm:prSet>
      <dgm:spPr/>
    </dgm:pt>
    <dgm:pt modelId="{D2F76A05-A8B4-4EC3-94B9-780726EF9502}" type="pres">
      <dgm:prSet presAssocID="{44FF22D3-DA44-4C8F-A0CC-4A89A05B9E19}" presName="Parent" presStyleLbl="revTx" presStyleIdx="3" presStyleCnt="4" custScaleX="100181">
        <dgm:presLayoutVars>
          <dgm:chMax val="1"/>
          <dgm:chPref val="1"/>
          <dgm:bulletEnabled val="1"/>
        </dgm:presLayoutVars>
      </dgm:prSet>
      <dgm:spPr/>
    </dgm:pt>
  </dgm:ptLst>
  <dgm:cxnLst>
    <dgm:cxn modelId="{B490D224-4628-4789-8DB2-3C9A5AD9EBCE}" srcId="{03854D81-0C79-4956-B85A-C568F8FF5B04}" destId="{44FF22D3-DA44-4C8F-A0CC-4A89A05B9E19}" srcOrd="1" destOrd="0" parTransId="{89FF33A5-4389-4CB3-8553-37D5C1D9A65C}" sibTransId="{31F819D2-F228-4E57-8FDF-EB43B609E3E1}"/>
    <dgm:cxn modelId="{89055A3C-25AD-4A44-B1AD-EDE4EC92E452}" type="presOf" srcId="{F713529D-3FB4-4E4D-B148-45935B5FD92F}" destId="{B1E669BF-B050-4AA6-BCEF-522576CC4BB1}" srcOrd="0" destOrd="0" presId="urn:microsoft.com/office/officeart/2008/layout/IncreasingCircleProcess"/>
    <dgm:cxn modelId="{B1AE0062-D8FF-4D29-95D4-5F67448F5D0C}" type="presOf" srcId="{568C6024-0D5A-4994-8671-34AAD4914188}" destId="{D5FAE275-DF0F-4D7C-87F1-8905281E7855}" srcOrd="0" destOrd="0" presId="urn:microsoft.com/office/officeart/2008/layout/IncreasingCircleProcess"/>
    <dgm:cxn modelId="{6897CA71-E03D-4C1A-A297-CB8B27CA0C20}" srcId="{2C40F660-0616-4AA1-B585-A5D68C24338F}" destId="{568C6024-0D5A-4994-8671-34AAD4914188}" srcOrd="0" destOrd="0" parTransId="{DBF703DF-41F4-4596-AAA6-CC9EC8938D25}" sibTransId="{AE498412-B87B-45ED-ABE5-C375A0387517}"/>
    <dgm:cxn modelId="{712DF674-B01F-446E-AD79-2DAE73D07429}" type="presOf" srcId="{03854D81-0C79-4956-B85A-C568F8FF5B04}" destId="{996B16F1-B66D-429A-94F6-534A3CE5D299}" srcOrd="0" destOrd="0" presId="urn:microsoft.com/office/officeart/2008/layout/IncreasingCircleProcess"/>
    <dgm:cxn modelId="{73A8A1CB-5231-4815-AC9A-C901C7672C2D}" srcId="{44FF22D3-DA44-4C8F-A0CC-4A89A05B9E19}" destId="{F713529D-3FB4-4E4D-B148-45935B5FD92F}" srcOrd="0" destOrd="0" parTransId="{D21B374B-1CD1-41A8-86BA-9FDA55A27571}" sibTransId="{CE1D0126-9194-428E-9FB9-3500986B3E2D}"/>
    <dgm:cxn modelId="{C4196AD3-AB38-4FAE-9521-5511B010D30D}" type="presOf" srcId="{2C40F660-0616-4AA1-B585-A5D68C24338F}" destId="{01B07061-A605-4E6F-BE14-744E924355F8}" srcOrd="0" destOrd="0" presId="urn:microsoft.com/office/officeart/2008/layout/IncreasingCircleProcess"/>
    <dgm:cxn modelId="{63A28DE2-985C-474C-A4A2-389797F9EFB4}" srcId="{03854D81-0C79-4956-B85A-C568F8FF5B04}" destId="{2C40F660-0616-4AA1-B585-A5D68C24338F}" srcOrd="0" destOrd="0" parTransId="{4F0A12FC-7531-4D95-ABA0-9166CF897688}" sibTransId="{538609BD-8000-43EB-9710-E2273BE05B3F}"/>
    <dgm:cxn modelId="{3A0850F2-9B6F-403D-AD23-3CFC7F955451}" type="presOf" srcId="{44FF22D3-DA44-4C8F-A0CC-4A89A05B9E19}" destId="{D2F76A05-A8B4-4EC3-94B9-780726EF9502}" srcOrd="0" destOrd="0" presId="urn:microsoft.com/office/officeart/2008/layout/IncreasingCircleProcess"/>
    <dgm:cxn modelId="{7636387B-38FE-4462-A613-4FBD262041BF}" type="presParOf" srcId="{996B16F1-B66D-429A-94F6-534A3CE5D299}" destId="{B12E4AE4-9DAE-416A-983F-3D46B7872B33}" srcOrd="0" destOrd="0" presId="urn:microsoft.com/office/officeart/2008/layout/IncreasingCircleProcess"/>
    <dgm:cxn modelId="{011EA98B-4773-477C-81F3-4255E68E6D31}" type="presParOf" srcId="{B12E4AE4-9DAE-416A-983F-3D46B7872B33}" destId="{348B9E02-0B69-4D01-B576-26BE53E8CD8B}" srcOrd="0" destOrd="0" presId="urn:microsoft.com/office/officeart/2008/layout/IncreasingCircleProcess"/>
    <dgm:cxn modelId="{84F6BAF8-03E3-464C-8E65-9FE54CF81BA5}" type="presParOf" srcId="{B12E4AE4-9DAE-416A-983F-3D46B7872B33}" destId="{22ADA71F-4CAD-41A8-A85E-E9F2CE305EF8}" srcOrd="1" destOrd="0" presId="urn:microsoft.com/office/officeart/2008/layout/IncreasingCircleProcess"/>
    <dgm:cxn modelId="{4B4CD79F-9A80-414A-ABED-D59E87395800}" type="presParOf" srcId="{B12E4AE4-9DAE-416A-983F-3D46B7872B33}" destId="{D5FAE275-DF0F-4D7C-87F1-8905281E7855}" srcOrd="2" destOrd="0" presId="urn:microsoft.com/office/officeart/2008/layout/IncreasingCircleProcess"/>
    <dgm:cxn modelId="{7A6CB82F-F0AC-449D-A7E9-008E597F2DED}" type="presParOf" srcId="{B12E4AE4-9DAE-416A-983F-3D46B7872B33}" destId="{01B07061-A605-4E6F-BE14-744E924355F8}" srcOrd="3" destOrd="0" presId="urn:microsoft.com/office/officeart/2008/layout/IncreasingCircleProcess"/>
    <dgm:cxn modelId="{A575235F-390F-4EF8-AD9D-EE14DA37D383}" type="presParOf" srcId="{996B16F1-B66D-429A-94F6-534A3CE5D299}" destId="{6EFA3AED-C983-48EA-BCB4-AD2F4331178E}" srcOrd="1" destOrd="0" presId="urn:microsoft.com/office/officeart/2008/layout/IncreasingCircleProcess"/>
    <dgm:cxn modelId="{5B6BEAC6-B5E6-4353-A4F9-A8712960A7C2}" type="presParOf" srcId="{996B16F1-B66D-429A-94F6-534A3CE5D299}" destId="{F7A9E807-E1F3-4645-AA15-94EF269A1504}" srcOrd="2" destOrd="0" presId="urn:microsoft.com/office/officeart/2008/layout/IncreasingCircleProcess"/>
    <dgm:cxn modelId="{F5F164C7-039A-4367-8D07-07B12A37A286}" type="presParOf" srcId="{F7A9E807-E1F3-4645-AA15-94EF269A1504}" destId="{9CC3317E-F84C-4889-AB52-6825E7BED3FF}" srcOrd="0" destOrd="0" presId="urn:microsoft.com/office/officeart/2008/layout/IncreasingCircleProcess"/>
    <dgm:cxn modelId="{B2B63E14-4FA9-4EB3-8B3B-7DBC196E512B}" type="presParOf" srcId="{F7A9E807-E1F3-4645-AA15-94EF269A1504}" destId="{6E5837C4-FE4B-4B57-86BF-5109EC5C29CE}" srcOrd="1" destOrd="0" presId="urn:microsoft.com/office/officeart/2008/layout/IncreasingCircleProcess"/>
    <dgm:cxn modelId="{00682E6D-779C-4234-BA28-8A418F87788B}" type="presParOf" srcId="{F7A9E807-E1F3-4645-AA15-94EF269A1504}" destId="{B1E669BF-B050-4AA6-BCEF-522576CC4BB1}" srcOrd="2" destOrd="0" presId="urn:microsoft.com/office/officeart/2008/layout/IncreasingCircleProcess"/>
    <dgm:cxn modelId="{3F447245-4299-46A6-85CA-DD2ED14B86CC}" type="presParOf" srcId="{F7A9E807-E1F3-4645-AA15-94EF269A1504}" destId="{D2F76A05-A8B4-4EC3-94B9-780726EF9502}" srcOrd="3" destOrd="0" presId="urn:microsoft.com/office/officeart/2008/layout/Increasing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5619F6-04DB-41B7-A17C-CCA01EE6E8F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DE"/>
        </a:p>
      </dgm:t>
    </dgm:pt>
    <dgm:pt modelId="{3218C218-E280-47B2-9421-11077981AA90}">
      <dgm:prSet phldrT="[Text]"/>
      <dgm:spPr/>
      <dgm:t>
        <a:bodyPr/>
        <a:lstStyle/>
        <a:p>
          <a:r>
            <a:rPr lang="en-US" dirty="0"/>
            <a:t>Requesting Rocket Launch Data from SpaceX API</a:t>
          </a:r>
          <a:endParaRPr lang="en-DE" dirty="0"/>
        </a:p>
      </dgm:t>
    </dgm:pt>
    <dgm:pt modelId="{06191841-C5B4-4969-832C-DC06182AC22D}" type="parTrans" cxnId="{77F72A05-9CA3-4126-8355-D717CE54466E}">
      <dgm:prSet/>
      <dgm:spPr/>
      <dgm:t>
        <a:bodyPr/>
        <a:lstStyle/>
        <a:p>
          <a:endParaRPr lang="en-DE"/>
        </a:p>
      </dgm:t>
    </dgm:pt>
    <dgm:pt modelId="{901192D2-AA76-472C-A9DF-0ABCAFAA6DC9}" type="sibTrans" cxnId="{77F72A05-9CA3-4126-8355-D717CE54466E}">
      <dgm:prSet/>
      <dgm:spPr/>
      <dgm:t>
        <a:bodyPr/>
        <a:lstStyle/>
        <a:p>
          <a:endParaRPr lang="en-DE"/>
        </a:p>
      </dgm:t>
    </dgm:pt>
    <dgm:pt modelId="{316BD199-05CD-4A56-8C1C-55220F5E1E13}">
      <dgm:prSet phldrT="[Text]"/>
      <dgm:spPr/>
      <dgm:t>
        <a:bodyPr/>
        <a:lstStyle/>
        <a:p>
          <a:r>
            <a:rPr lang="en-US" dirty="0"/>
            <a:t>Decoding the response and turning into </a:t>
          </a:r>
          <a:r>
            <a:rPr lang="en-US" dirty="0" err="1"/>
            <a:t>dataframe</a:t>
          </a:r>
          <a:endParaRPr lang="en-DE" dirty="0"/>
        </a:p>
      </dgm:t>
    </dgm:pt>
    <dgm:pt modelId="{2DDF83D6-42F4-46C7-9757-BAB96C91C8FC}" type="parTrans" cxnId="{DD005881-A16E-4225-8ED8-429F7D98598F}">
      <dgm:prSet/>
      <dgm:spPr/>
      <dgm:t>
        <a:bodyPr/>
        <a:lstStyle/>
        <a:p>
          <a:endParaRPr lang="en-DE"/>
        </a:p>
      </dgm:t>
    </dgm:pt>
    <dgm:pt modelId="{181D2CFA-D0F7-4620-A2F5-B6793761074C}" type="sibTrans" cxnId="{DD005881-A16E-4225-8ED8-429F7D98598F}">
      <dgm:prSet/>
      <dgm:spPr/>
      <dgm:t>
        <a:bodyPr/>
        <a:lstStyle/>
        <a:p>
          <a:endParaRPr lang="en-DE"/>
        </a:p>
      </dgm:t>
    </dgm:pt>
    <dgm:pt modelId="{5A3060ED-04E3-4604-A847-560915D5CBF6}">
      <dgm:prSet phldrT="[Text]" phldr="1"/>
      <dgm:spPr/>
      <dgm:t>
        <a:bodyPr/>
        <a:lstStyle/>
        <a:p>
          <a:endParaRPr lang="en-DE" dirty="0"/>
        </a:p>
      </dgm:t>
    </dgm:pt>
    <dgm:pt modelId="{ED4CF4A3-5365-40CA-87DF-3C3F61C3C531}" type="parTrans" cxnId="{A3A3C4B1-07AC-466F-9A08-381C8518E90C}">
      <dgm:prSet/>
      <dgm:spPr/>
      <dgm:t>
        <a:bodyPr/>
        <a:lstStyle/>
        <a:p>
          <a:endParaRPr lang="en-DE"/>
        </a:p>
      </dgm:t>
    </dgm:pt>
    <dgm:pt modelId="{C0CE7DD2-8455-4D89-95E4-615B4C201CB2}" type="sibTrans" cxnId="{A3A3C4B1-07AC-466F-9A08-381C8518E90C}">
      <dgm:prSet/>
      <dgm:spPr/>
      <dgm:t>
        <a:bodyPr/>
        <a:lstStyle/>
        <a:p>
          <a:endParaRPr lang="en-DE"/>
        </a:p>
      </dgm:t>
    </dgm:pt>
    <dgm:pt modelId="{BF0AE5A5-14D4-45F4-B2F1-4A7943752A9A}">
      <dgm:prSet phldrT="[Text]"/>
      <dgm:spPr/>
      <dgm:t>
        <a:bodyPr/>
        <a:lstStyle/>
        <a:p>
          <a:r>
            <a:rPr lang="en-US" dirty="0"/>
            <a:t>Using API again to request info for provided IDs</a:t>
          </a:r>
          <a:endParaRPr lang="en-DE" dirty="0"/>
        </a:p>
      </dgm:t>
    </dgm:pt>
    <dgm:pt modelId="{C49AD261-9059-4F77-B855-197825D6A8CC}" type="parTrans" cxnId="{876E593D-19A9-4207-9AE5-86841F7BE11F}">
      <dgm:prSet/>
      <dgm:spPr/>
      <dgm:t>
        <a:bodyPr/>
        <a:lstStyle/>
        <a:p>
          <a:endParaRPr lang="en-DE"/>
        </a:p>
      </dgm:t>
    </dgm:pt>
    <dgm:pt modelId="{5FD697AA-C6A5-4082-A25C-3A07B39122AB}" type="sibTrans" cxnId="{876E593D-19A9-4207-9AE5-86841F7BE11F}">
      <dgm:prSet/>
      <dgm:spPr/>
      <dgm:t>
        <a:bodyPr/>
        <a:lstStyle/>
        <a:p>
          <a:endParaRPr lang="en-DE"/>
        </a:p>
      </dgm:t>
    </dgm:pt>
    <dgm:pt modelId="{6163DD4F-EDCC-4725-9F6D-4C1F7C8953B7}">
      <dgm:prSet phldrT="[Text]" phldr="1"/>
      <dgm:spPr/>
      <dgm:t>
        <a:bodyPr/>
        <a:lstStyle/>
        <a:p>
          <a:endParaRPr lang="en-DE" dirty="0"/>
        </a:p>
      </dgm:t>
    </dgm:pt>
    <dgm:pt modelId="{6188C066-6E6B-41F3-BA0C-13E717528EF1}" type="parTrans" cxnId="{17792350-7103-423A-AA0C-C0219617BE46}">
      <dgm:prSet/>
      <dgm:spPr/>
      <dgm:t>
        <a:bodyPr/>
        <a:lstStyle/>
        <a:p>
          <a:endParaRPr lang="en-DE"/>
        </a:p>
      </dgm:t>
    </dgm:pt>
    <dgm:pt modelId="{2E5C6A29-B837-4A9D-8E16-3A0C170CF62C}" type="sibTrans" cxnId="{17792350-7103-423A-AA0C-C0219617BE46}">
      <dgm:prSet/>
      <dgm:spPr/>
      <dgm:t>
        <a:bodyPr/>
        <a:lstStyle/>
        <a:p>
          <a:endParaRPr lang="en-DE"/>
        </a:p>
      </dgm:t>
    </dgm:pt>
    <dgm:pt modelId="{4447D4A2-71C3-4329-94AA-FF1948AE178B}">
      <dgm:prSet phldrT="[Text]"/>
      <dgm:spPr/>
      <dgm:t>
        <a:bodyPr/>
        <a:lstStyle/>
        <a:p>
          <a:r>
            <a:rPr lang="en-US" dirty="0"/>
            <a:t>Merge all data into one </a:t>
          </a:r>
          <a:r>
            <a:rPr lang="en-US" dirty="0" err="1"/>
            <a:t>dataframe</a:t>
          </a:r>
          <a:endParaRPr lang="en-DE" dirty="0"/>
        </a:p>
      </dgm:t>
    </dgm:pt>
    <dgm:pt modelId="{995086E2-5B5E-4807-857D-FFBB7BD7E777}" type="parTrans" cxnId="{F22BBF84-9CA8-42BC-A44B-1852A95A1DCA}">
      <dgm:prSet/>
      <dgm:spPr/>
      <dgm:t>
        <a:bodyPr/>
        <a:lstStyle/>
        <a:p>
          <a:endParaRPr lang="en-DE"/>
        </a:p>
      </dgm:t>
    </dgm:pt>
    <dgm:pt modelId="{1020F524-0C69-42C3-A010-9EA862764159}" type="sibTrans" cxnId="{F22BBF84-9CA8-42BC-A44B-1852A95A1DCA}">
      <dgm:prSet/>
      <dgm:spPr/>
      <dgm:t>
        <a:bodyPr/>
        <a:lstStyle/>
        <a:p>
          <a:endParaRPr lang="en-DE"/>
        </a:p>
      </dgm:t>
    </dgm:pt>
    <dgm:pt modelId="{DBD2E113-906C-41A6-BE55-753B042EC438}">
      <dgm:prSet phldrT="[Text]"/>
      <dgm:spPr/>
      <dgm:t>
        <a:bodyPr/>
        <a:lstStyle/>
        <a:p>
          <a:r>
            <a:rPr lang="en-US" dirty="0"/>
            <a:t>Filtering data, replacing missing values, exporting to csv</a:t>
          </a:r>
          <a:endParaRPr lang="en-DE" dirty="0"/>
        </a:p>
      </dgm:t>
    </dgm:pt>
    <dgm:pt modelId="{8DEBF10E-22EE-4589-9F6B-CA36A4CFE05D}" type="parTrans" cxnId="{7757A0B3-464A-4288-AC5D-AD751CAD3A34}">
      <dgm:prSet/>
      <dgm:spPr/>
      <dgm:t>
        <a:bodyPr/>
        <a:lstStyle/>
        <a:p>
          <a:endParaRPr lang="en-DE"/>
        </a:p>
      </dgm:t>
    </dgm:pt>
    <dgm:pt modelId="{1C04C5F7-07DB-4B07-AFB3-842F2574E276}" type="sibTrans" cxnId="{7757A0B3-464A-4288-AC5D-AD751CAD3A34}">
      <dgm:prSet/>
      <dgm:spPr/>
      <dgm:t>
        <a:bodyPr/>
        <a:lstStyle/>
        <a:p>
          <a:endParaRPr lang="en-DE"/>
        </a:p>
      </dgm:t>
    </dgm:pt>
    <dgm:pt modelId="{F5DE8A2F-3C71-4773-A774-1E5ED41A94A9}" type="pres">
      <dgm:prSet presAssocID="{455619F6-04DB-41B7-A17C-CCA01EE6E8FD}" presName="rootnode" presStyleCnt="0">
        <dgm:presLayoutVars>
          <dgm:chMax/>
          <dgm:chPref/>
          <dgm:dir/>
          <dgm:animLvl val="lvl"/>
        </dgm:presLayoutVars>
      </dgm:prSet>
      <dgm:spPr/>
    </dgm:pt>
    <dgm:pt modelId="{5E6659D2-276E-4157-BC7F-05976E9EE9D1}" type="pres">
      <dgm:prSet presAssocID="{3218C218-E280-47B2-9421-11077981AA90}" presName="composite" presStyleCnt="0"/>
      <dgm:spPr/>
    </dgm:pt>
    <dgm:pt modelId="{3D74268F-7B28-416C-91ED-2FBBC6F43486}" type="pres">
      <dgm:prSet presAssocID="{3218C218-E280-47B2-9421-11077981AA90}" presName="bentUpArrow1" presStyleLbl="alignImgPlace1" presStyleIdx="0" presStyleCnt="4"/>
      <dgm:spPr/>
    </dgm:pt>
    <dgm:pt modelId="{DF04149E-9268-4A55-8052-DFD3702DC1A5}" type="pres">
      <dgm:prSet presAssocID="{3218C218-E280-47B2-9421-11077981AA90}" presName="ParentText" presStyleLbl="node1" presStyleIdx="0" presStyleCnt="5">
        <dgm:presLayoutVars>
          <dgm:chMax val="1"/>
          <dgm:chPref val="1"/>
          <dgm:bulletEnabled val="1"/>
        </dgm:presLayoutVars>
      </dgm:prSet>
      <dgm:spPr/>
    </dgm:pt>
    <dgm:pt modelId="{B79F9113-E3C5-4BB4-ABC1-C7F8EB25E52C}" type="pres">
      <dgm:prSet presAssocID="{3218C218-E280-47B2-9421-11077981AA90}" presName="ChildText" presStyleLbl="revTx" presStyleIdx="0" presStyleCnt="4">
        <dgm:presLayoutVars>
          <dgm:chMax val="0"/>
          <dgm:chPref val="0"/>
          <dgm:bulletEnabled val="1"/>
        </dgm:presLayoutVars>
      </dgm:prSet>
      <dgm:spPr/>
    </dgm:pt>
    <dgm:pt modelId="{BDC06884-FD87-48EB-895E-85D12AC11C05}" type="pres">
      <dgm:prSet presAssocID="{901192D2-AA76-472C-A9DF-0ABCAFAA6DC9}" presName="sibTrans" presStyleCnt="0"/>
      <dgm:spPr/>
    </dgm:pt>
    <dgm:pt modelId="{DF24DF9B-A77E-488A-B08F-25555A77F454}" type="pres">
      <dgm:prSet presAssocID="{316BD199-05CD-4A56-8C1C-55220F5E1E13}" presName="composite" presStyleCnt="0"/>
      <dgm:spPr/>
    </dgm:pt>
    <dgm:pt modelId="{B4E7C10B-4B33-4DAA-9A19-6615213ACBA5}" type="pres">
      <dgm:prSet presAssocID="{316BD199-05CD-4A56-8C1C-55220F5E1E13}" presName="bentUpArrow1" presStyleLbl="alignImgPlace1" presStyleIdx="1" presStyleCnt="4"/>
      <dgm:spPr/>
    </dgm:pt>
    <dgm:pt modelId="{C88768B5-BB08-48CE-BC95-25FF2CB891D6}" type="pres">
      <dgm:prSet presAssocID="{316BD199-05CD-4A56-8C1C-55220F5E1E13}" presName="ParentText" presStyleLbl="node1" presStyleIdx="1" presStyleCnt="5">
        <dgm:presLayoutVars>
          <dgm:chMax val="1"/>
          <dgm:chPref val="1"/>
          <dgm:bulletEnabled val="1"/>
        </dgm:presLayoutVars>
      </dgm:prSet>
      <dgm:spPr/>
    </dgm:pt>
    <dgm:pt modelId="{7EBFFFB3-33B0-40C1-AE0A-942104FC3CB9}" type="pres">
      <dgm:prSet presAssocID="{316BD199-05CD-4A56-8C1C-55220F5E1E13}" presName="ChildText" presStyleLbl="revTx" presStyleIdx="1" presStyleCnt="4">
        <dgm:presLayoutVars>
          <dgm:chMax val="0"/>
          <dgm:chPref val="0"/>
          <dgm:bulletEnabled val="1"/>
        </dgm:presLayoutVars>
      </dgm:prSet>
      <dgm:spPr/>
    </dgm:pt>
    <dgm:pt modelId="{72D95A93-F798-47E2-814D-0D39A9197EED}" type="pres">
      <dgm:prSet presAssocID="{181D2CFA-D0F7-4620-A2F5-B6793761074C}" presName="sibTrans" presStyleCnt="0"/>
      <dgm:spPr/>
    </dgm:pt>
    <dgm:pt modelId="{C610AFC2-5BFD-49C0-94E5-005C61543C69}" type="pres">
      <dgm:prSet presAssocID="{BF0AE5A5-14D4-45F4-B2F1-4A7943752A9A}" presName="composite" presStyleCnt="0"/>
      <dgm:spPr/>
    </dgm:pt>
    <dgm:pt modelId="{04B66FF0-B8C9-4EC4-9DE0-03B90C26DDA6}" type="pres">
      <dgm:prSet presAssocID="{BF0AE5A5-14D4-45F4-B2F1-4A7943752A9A}" presName="bentUpArrow1" presStyleLbl="alignImgPlace1" presStyleIdx="2" presStyleCnt="4"/>
      <dgm:spPr/>
    </dgm:pt>
    <dgm:pt modelId="{182FA42F-0B86-45C6-8F03-D718B54E391A}" type="pres">
      <dgm:prSet presAssocID="{BF0AE5A5-14D4-45F4-B2F1-4A7943752A9A}" presName="ParentText" presStyleLbl="node1" presStyleIdx="2" presStyleCnt="5">
        <dgm:presLayoutVars>
          <dgm:chMax val="1"/>
          <dgm:chPref val="1"/>
          <dgm:bulletEnabled val="1"/>
        </dgm:presLayoutVars>
      </dgm:prSet>
      <dgm:spPr/>
    </dgm:pt>
    <dgm:pt modelId="{EC7C38A7-0360-4E04-9AFB-0F1D97B06D7D}" type="pres">
      <dgm:prSet presAssocID="{BF0AE5A5-14D4-45F4-B2F1-4A7943752A9A}" presName="ChildText" presStyleLbl="revTx" presStyleIdx="2" presStyleCnt="4">
        <dgm:presLayoutVars>
          <dgm:chMax val="0"/>
          <dgm:chPref val="0"/>
          <dgm:bulletEnabled val="1"/>
        </dgm:presLayoutVars>
      </dgm:prSet>
      <dgm:spPr/>
    </dgm:pt>
    <dgm:pt modelId="{AB0671D8-C70B-40B0-8174-D5F0343A6166}" type="pres">
      <dgm:prSet presAssocID="{5FD697AA-C6A5-4082-A25C-3A07B39122AB}" presName="sibTrans" presStyleCnt="0"/>
      <dgm:spPr/>
    </dgm:pt>
    <dgm:pt modelId="{6F7209C8-B348-47F5-A16C-8CC8AEE7DD4E}" type="pres">
      <dgm:prSet presAssocID="{4447D4A2-71C3-4329-94AA-FF1948AE178B}" presName="composite" presStyleCnt="0"/>
      <dgm:spPr/>
    </dgm:pt>
    <dgm:pt modelId="{5A916E31-898F-487D-B757-08B8B3380F7B}" type="pres">
      <dgm:prSet presAssocID="{4447D4A2-71C3-4329-94AA-FF1948AE178B}" presName="bentUpArrow1" presStyleLbl="alignImgPlace1" presStyleIdx="3" presStyleCnt="4"/>
      <dgm:spPr/>
    </dgm:pt>
    <dgm:pt modelId="{46D29BF9-A63D-4A33-BC89-0A38EAABCFDF}" type="pres">
      <dgm:prSet presAssocID="{4447D4A2-71C3-4329-94AA-FF1948AE178B}" presName="ParentText" presStyleLbl="node1" presStyleIdx="3" presStyleCnt="5">
        <dgm:presLayoutVars>
          <dgm:chMax val="1"/>
          <dgm:chPref val="1"/>
          <dgm:bulletEnabled val="1"/>
        </dgm:presLayoutVars>
      </dgm:prSet>
      <dgm:spPr/>
    </dgm:pt>
    <dgm:pt modelId="{2C141C0A-E1EE-4F87-BCE9-40DDF0F336BE}" type="pres">
      <dgm:prSet presAssocID="{4447D4A2-71C3-4329-94AA-FF1948AE178B}" presName="ChildText" presStyleLbl="revTx" presStyleIdx="3" presStyleCnt="4">
        <dgm:presLayoutVars>
          <dgm:chMax val="0"/>
          <dgm:chPref val="0"/>
          <dgm:bulletEnabled val="1"/>
        </dgm:presLayoutVars>
      </dgm:prSet>
      <dgm:spPr/>
    </dgm:pt>
    <dgm:pt modelId="{A858A19F-4BC6-4818-8229-93C510DACBEE}" type="pres">
      <dgm:prSet presAssocID="{1020F524-0C69-42C3-A010-9EA862764159}" presName="sibTrans" presStyleCnt="0"/>
      <dgm:spPr/>
    </dgm:pt>
    <dgm:pt modelId="{182D4CA3-750F-4535-9EA2-F32F70300FE8}" type="pres">
      <dgm:prSet presAssocID="{DBD2E113-906C-41A6-BE55-753B042EC438}" presName="composite" presStyleCnt="0"/>
      <dgm:spPr/>
    </dgm:pt>
    <dgm:pt modelId="{713351D7-17C8-4225-BA28-1045E68DEC3B}" type="pres">
      <dgm:prSet presAssocID="{DBD2E113-906C-41A6-BE55-753B042EC438}" presName="ParentText" presStyleLbl="node1" presStyleIdx="4" presStyleCnt="5">
        <dgm:presLayoutVars>
          <dgm:chMax val="1"/>
          <dgm:chPref val="1"/>
          <dgm:bulletEnabled val="1"/>
        </dgm:presLayoutVars>
      </dgm:prSet>
      <dgm:spPr/>
    </dgm:pt>
  </dgm:ptLst>
  <dgm:cxnLst>
    <dgm:cxn modelId="{77F72A05-9CA3-4126-8355-D717CE54466E}" srcId="{455619F6-04DB-41B7-A17C-CCA01EE6E8FD}" destId="{3218C218-E280-47B2-9421-11077981AA90}" srcOrd="0" destOrd="0" parTransId="{06191841-C5B4-4969-832C-DC06182AC22D}" sibTransId="{901192D2-AA76-472C-A9DF-0ABCAFAA6DC9}"/>
    <dgm:cxn modelId="{5E92800D-F4DB-4FD8-AABA-ACD93914FCED}" type="presOf" srcId="{3218C218-E280-47B2-9421-11077981AA90}" destId="{DF04149E-9268-4A55-8052-DFD3702DC1A5}" srcOrd="0" destOrd="0" presId="urn:microsoft.com/office/officeart/2005/8/layout/StepDownProcess"/>
    <dgm:cxn modelId="{78F04021-8782-4B8A-8FB3-1B9A540AB9FF}" type="presOf" srcId="{BF0AE5A5-14D4-45F4-B2F1-4A7943752A9A}" destId="{182FA42F-0B86-45C6-8F03-D718B54E391A}" srcOrd="0" destOrd="0" presId="urn:microsoft.com/office/officeart/2005/8/layout/StepDownProcess"/>
    <dgm:cxn modelId="{BFBD8B27-4958-42B5-A8F4-CA8BE745B10C}" type="presOf" srcId="{5A3060ED-04E3-4604-A847-560915D5CBF6}" destId="{7EBFFFB3-33B0-40C1-AE0A-942104FC3CB9}" srcOrd="0" destOrd="0" presId="urn:microsoft.com/office/officeart/2005/8/layout/StepDownProcess"/>
    <dgm:cxn modelId="{876E593D-19A9-4207-9AE5-86841F7BE11F}" srcId="{455619F6-04DB-41B7-A17C-CCA01EE6E8FD}" destId="{BF0AE5A5-14D4-45F4-B2F1-4A7943752A9A}" srcOrd="2" destOrd="0" parTransId="{C49AD261-9059-4F77-B855-197825D6A8CC}" sibTransId="{5FD697AA-C6A5-4082-A25C-3A07B39122AB}"/>
    <dgm:cxn modelId="{52FFF041-C8A1-445B-A598-FCE4095A2A37}" type="presOf" srcId="{316BD199-05CD-4A56-8C1C-55220F5E1E13}" destId="{C88768B5-BB08-48CE-BC95-25FF2CB891D6}" srcOrd="0" destOrd="0" presId="urn:microsoft.com/office/officeart/2005/8/layout/StepDownProcess"/>
    <dgm:cxn modelId="{DF657443-875A-44AE-93BB-C4BEAC2B1EF3}" type="presOf" srcId="{4447D4A2-71C3-4329-94AA-FF1948AE178B}" destId="{46D29BF9-A63D-4A33-BC89-0A38EAABCFDF}" srcOrd="0" destOrd="0" presId="urn:microsoft.com/office/officeart/2005/8/layout/StepDownProcess"/>
    <dgm:cxn modelId="{89817E6F-8AE3-4AC3-AD87-96670CFFC938}" type="presOf" srcId="{6163DD4F-EDCC-4725-9F6D-4C1F7C8953B7}" destId="{EC7C38A7-0360-4E04-9AFB-0F1D97B06D7D}" srcOrd="0" destOrd="0" presId="urn:microsoft.com/office/officeart/2005/8/layout/StepDownProcess"/>
    <dgm:cxn modelId="{17792350-7103-423A-AA0C-C0219617BE46}" srcId="{BF0AE5A5-14D4-45F4-B2F1-4A7943752A9A}" destId="{6163DD4F-EDCC-4725-9F6D-4C1F7C8953B7}" srcOrd="0" destOrd="0" parTransId="{6188C066-6E6B-41F3-BA0C-13E717528EF1}" sibTransId="{2E5C6A29-B837-4A9D-8E16-3A0C170CF62C}"/>
    <dgm:cxn modelId="{DD005881-A16E-4225-8ED8-429F7D98598F}" srcId="{455619F6-04DB-41B7-A17C-CCA01EE6E8FD}" destId="{316BD199-05CD-4A56-8C1C-55220F5E1E13}" srcOrd="1" destOrd="0" parTransId="{2DDF83D6-42F4-46C7-9757-BAB96C91C8FC}" sibTransId="{181D2CFA-D0F7-4620-A2F5-B6793761074C}"/>
    <dgm:cxn modelId="{F22BBF84-9CA8-42BC-A44B-1852A95A1DCA}" srcId="{455619F6-04DB-41B7-A17C-CCA01EE6E8FD}" destId="{4447D4A2-71C3-4329-94AA-FF1948AE178B}" srcOrd="3" destOrd="0" parTransId="{995086E2-5B5E-4807-857D-FFBB7BD7E777}" sibTransId="{1020F524-0C69-42C3-A010-9EA862764159}"/>
    <dgm:cxn modelId="{49ADBD88-63C2-4C3B-AF98-E159CE6B9156}" type="presOf" srcId="{DBD2E113-906C-41A6-BE55-753B042EC438}" destId="{713351D7-17C8-4225-BA28-1045E68DEC3B}" srcOrd="0" destOrd="0" presId="urn:microsoft.com/office/officeart/2005/8/layout/StepDownProcess"/>
    <dgm:cxn modelId="{A3A3C4B1-07AC-466F-9A08-381C8518E90C}" srcId="{316BD199-05CD-4A56-8C1C-55220F5E1E13}" destId="{5A3060ED-04E3-4604-A847-560915D5CBF6}" srcOrd="0" destOrd="0" parTransId="{ED4CF4A3-5365-40CA-87DF-3C3F61C3C531}" sibTransId="{C0CE7DD2-8455-4D89-95E4-615B4C201CB2}"/>
    <dgm:cxn modelId="{7757A0B3-464A-4288-AC5D-AD751CAD3A34}" srcId="{455619F6-04DB-41B7-A17C-CCA01EE6E8FD}" destId="{DBD2E113-906C-41A6-BE55-753B042EC438}" srcOrd="4" destOrd="0" parTransId="{8DEBF10E-22EE-4589-9F6B-CA36A4CFE05D}" sibTransId="{1C04C5F7-07DB-4B07-AFB3-842F2574E276}"/>
    <dgm:cxn modelId="{887100E1-FF18-4E72-8C14-1EE4BC3E2E8D}" type="presOf" srcId="{455619F6-04DB-41B7-A17C-CCA01EE6E8FD}" destId="{F5DE8A2F-3C71-4773-A774-1E5ED41A94A9}" srcOrd="0" destOrd="0" presId="urn:microsoft.com/office/officeart/2005/8/layout/StepDownProcess"/>
    <dgm:cxn modelId="{6E37C5F0-183B-4D62-A9B7-59B4BEE4070B}" type="presParOf" srcId="{F5DE8A2F-3C71-4773-A774-1E5ED41A94A9}" destId="{5E6659D2-276E-4157-BC7F-05976E9EE9D1}" srcOrd="0" destOrd="0" presId="urn:microsoft.com/office/officeart/2005/8/layout/StepDownProcess"/>
    <dgm:cxn modelId="{0B3E0238-CC35-4F67-92DF-527C9A5832F7}" type="presParOf" srcId="{5E6659D2-276E-4157-BC7F-05976E9EE9D1}" destId="{3D74268F-7B28-416C-91ED-2FBBC6F43486}" srcOrd="0" destOrd="0" presId="urn:microsoft.com/office/officeart/2005/8/layout/StepDownProcess"/>
    <dgm:cxn modelId="{E098C249-22C6-45A8-9CFF-6AA2A04D74F8}" type="presParOf" srcId="{5E6659D2-276E-4157-BC7F-05976E9EE9D1}" destId="{DF04149E-9268-4A55-8052-DFD3702DC1A5}" srcOrd="1" destOrd="0" presId="urn:microsoft.com/office/officeart/2005/8/layout/StepDownProcess"/>
    <dgm:cxn modelId="{FC30272E-9EED-4C3C-96BF-06609239EAC3}" type="presParOf" srcId="{5E6659D2-276E-4157-BC7F-05976E9EE9D1}" destId="{B79F9113-E3C5-4BB4-ABC1-C7F8EB25E52C}" srcOrd="2" destOrd="0" presId="urn:microsoft.com/office/officeart/2005/8/layout/StepDownProcess"/>
    <dgm:cxn modelId="{3D466588-5F74-4AFF-BA52-3A57E6445D15}" type="presParOf" srcId="{F5DE8A2F-3C71-4773-A774-1E5ED41A94A9}" destId="{BDC06884-FD87-48EB-895E-85D12AC11C05}" srcOrd="1" destOrd="0" presId="urn:microsoft.com/office/officeart/2005/8/layout/StepDownProcess"/>
    <dgm:cxn modelId="{7EB9CCC1-1092-4319-9EE0-65EAA8CA474F}" type="presParOf" srcId="{F5DE8A2F-3C71-4773-A774-1E5ED41A94A9}" destId="{DF24DF9B-A77E-488A-B08F-25555A77F454}" srcOrd="2" destOrd="0" presId="urn:microsoft.com/office/officeart/2005/8/layout/StepDownProcess"/>
    <dgm:cxn modelId="{5D1D7E2D-15A3-4FCD-95B0-C00147B50DC7}" type="presParOf" srcId="{DF24DF9B-A77E-488A-B08F-25555A77F454}" destId="{B4E7C10B-4B33-4DAA-9A19-6615213ACBA5}" srcOrd="0" destOrd="0" presId="urn:microsoft.com/office/officeart/2005/8/layout/StepDownProcess"/>
    <dgm:cxn modelId="{E7839863-AD0C-4D4D-837C-E22D032ACEAC}" type="presParOf" srcId="{DF24DF9B-A77E-488A-B08F-25555A77F454}" destId="{C88768B5-BB08-48CE-BC95-25FF2CB891D6}" srcOrd="1" destOrd="0" presId="urn:microsoft.com/office/officeart/2005/8/layout/StepDownProcess"/>
    <dgm:cxn modelId="{6CF893D4-F11B-4EE2-ACB1-AB968FA58059}" type="presParOf" srcId="{DF24DF9B-A77E-488A-B08F-25555A77F454}" destId="{7EBFFFB3-33B0-40C1-AE0A-942104FC3CB9}" srcOrd="2" destOrd="0" presId="urn:microsoft.com/office/officeart/2005/8/layout/StepDownProcess"/>
    <dgm:cxn modelId="{52A45FB4-F0A4-4C99-B1EA-FAB668B52967}" type="presParOf" srcId="{F5DE8A2F-3C71-4773-A774-1E5ED41A94A9}" destId="{72D95A93-F798-47E2-814D-0D39A9197EED}" srcOrd="3" destOrd="0" presId="urn:microsoft.com/office/officeart/2005/8/layout/StepDownProcess"/>
    <dgm:cxn modelId="{055FE720-1426-4688-8E8C-AC03BDA5EA90}" type="presParOf" srcId="{F5DE8A2F-3C71-4773-A774-1E5ED41A94A9}" destId="{C610AFC2-5BFD-49C0-94E5-005C61543C69}" srcOrd="4" destOrd="0" presId="urn:microsoft.com/office/officeart/2005/8/layout/StepDownProcess"/>
    <dgm:cxn modelId="{B7FF3A94-E23B-4393-9365-46D216997603}" type="presParOf" srcId="{C610AFC2-5BFD-49C0-94E5-005C61543C69}" destId="{04B66FF0-B8C9-4EC4-9DE0-03B90C26DDA6}" srcOrd="0" destOrd="0" presId="urn:microsoft.com/office/officeart/2005/8/layout/StepDownProcess"/>
    <dgm:cxn modelId="{10498216-0BDD-4E6C-93A6-6D998414F985}" type="presParOf" srcId="{C610AFC2-5BFD-49C0-94E5-005C61543C69}" destId="{182FA42F-0B86-45C6-8F03-D718B54E391A}" srcOrd="1" destOrd="0" presId="urn:microsoft.com/office/officeart/2005/8/layout/StepDownProcess"/>
    <dgm:cxn modelId="{AC75FC6B-71F9-4C87-8E95-EED13DAF1563}" type="presParOf" srcId="{C610AFC2-5BFD-49C0-94E5-005C61543C69}" destId="{EC7C38A7-0360-4E04-9AFB-0F1D97B06D7D}" srcOrd="2" destOrd="0" presId="urn:microsoft.com/office/officeart/2005/8/layout/StepDownProcess"/>
    <dgm:cxn modelId="{A3C6FDBA-6717-4718-8DE7-2077574557A7}" type="presParOf" srcId="{F5DE8A2F-3C71-4773-A774-1E5ED41A94A9}" destId="{AB0671D8-C70B-40B0-8174-D5F0343A6166}" srcOrd="5" destOrd="0" presId="urn:microsoft.com/office/officeart/2005/8/layout/StepDownProcess"/>
    <dgm:cxn modelId="{AD2D0979-9DC1-40B3-B2B4-A28E1650E8EF}" type="presParOf" srcId="{F5DE8A2F-3C71-4773-A774-1E5ED41A94A9}" destId="{6F7209C8-B348-47F5-A16C-8CC8AEE7DD4E}" srcOrd="6" destOrd="0" presId="urn:microsoft.com/office/officeart/2005/8/layout/StepDownProcess"/>
    <dgm:cxn modelId="{4CCDF0F0-59A6-437B-BC71-FBC35BE89FB1}" type="presParOf" srcId="{6F7209C8-B348-47F5-A16C-8CC8AEE7DD4E}" destId="{5A916E31-898F-487D-B757-08B8B3380F7B}" srcOrd="0" destOrd="0" presId="urn:microsoft.com/office/officeart/2005/8/layout/StepDownProcess"/>
    <dgm:cxn modelId="{44BC1D12-9E94-44EF-8459-B5F0E550F1F9}" type="presParOf" srcId="{6F7209C8-B348-47F5-A16C-8CC8AEE7DD4E}" destId="{46D29BF9-A63D-4A33-BC89-0A38EAABCFDF}" srcOrd="1" destOrd="0" presId="urn:microsoft.com/office/officeart/2005/8/layout/StepDownProcess"/>
    <dgm:cxn modelId="{E88053D6-A4D7-470B-AD12-708756FD7984}" type="presParOf" srcId="{6F7209C8-B348-47F5-A16C-8CC8AEE7DD4E}" destId="{2C141C0A-E1EE-4F87-BCE9-40DDF0F336BE}" srcOrd="2" destOrd="0" presId="urn:microsoft.com/office/officeart/2005/8/layout/StepDownProcess"/>
    <dgm:cxn modelId="{41176170-836F-4BE1-97FB-F2386CD4604D}" type="presParOf" srcId="{F5DE8A2F-3C71-4773-A774-1E5ED41A94A9}" destId="{A858A19F-4BC6-4818-8229-93C510DACBEE}" srcOrd="7" destOrd="0" presId="urn:microsoft.com/office/officeart/2005/8/layout/StepDownProcess"/>
    <dgm:cxn modelId="{3EBE150A-0579-410D-B97B-114EC437F679}" type="presParOf" srcId="{F5DE8A2F-3C71-4773-A774-1E5ED41A94A9}" destId="{182D4CA3-750F-4535-9EA2-F32F70300FE8}" srcOrd="8" destOrd="0" presId="urn:microsoft.com/office/officeart/2005/8/layout/StepDownProcess"/>
    <dgm:cxn modelId="{09084FC9-FB92-4182-8B0E-72982D6AA162}" type="presParOf" srcId="{182D4CA3-750F-4535-9EA2-F32F70300FE8}" destId="{713351D7-17C8-4225-BA28-1045E68DEC3B}"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5619F6-04DB-41B7-A17C-CCA01EE6E8FD}"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DE"/>
        </a:p>
      </dgm:t>
    </dgm:pt>
    <dgm:pt modelId="{3218C218-E280-47B2-9421-11077981AA90}">
      <dgm:prSet phldrT="[Text]"/>
      <dgm:spPr/>
      <dgm:t>
        <a:bodyPr/>
        <a:lstStyle/>
        <a:p>
          <a:r>
            <a:rPr lang="en-US" dirty="0"/>
            <a:t>Requesting data  from Wikipedia</a:t>
          </a:r>
          <a:endParaRPr lang="en-DE" dirty="0"/>
        </a:p>
      </dgm:t>
    </dgm:pt>
    <dgm:pt modelId="{06191841-C5B4-4969-832C-DC06182AC22D}" type="parTrans" cxnId="{77F72A05-9CA3-4126-8355-D717CE54466E}">
      <dgm:prSet/>
      <dgm:spPr/>
      <dgm:t>
        <a:bodyPr/>
        <a:lstStyle/>
        <a:p>
          <a:endParaRPr lang="en-DE"/>
        </a:p>
      </dgm:t>
    </dgm:pt>
    <dgm:pt modelId="{901192D2-AA76-472C-A9DF-0ABCAFAA6DC9}" type="sibTrans" cxnId="{77F72A05-9CA3-4126-8355-D717CE54466E}">
      <dgm:prSet/>
      <dgm:spPr/>
      <dgm:t>
        <a:bodyPr/>
        <a:lstStyle/>
        <a:p>
          <a:endParaRPr lang="en-DE"/>
        </a:p>
      </dgm:t>
    </dgm:pt>
    <dgm:pt modelId="{0FE1E153-2FA1-46EE-AB02-49B1129EC4F0}">
      <dgm:prSet phldrT="[Text]" custT="1"/>
      <dgm:spPr/>
      <dgm:t>
        <a:bodyPr/>
        <a:lstStyle/>
        <a:p>
          <a:r>
            <a:rPr lang="en-US" sz="800" dirty="0" err="1">
              <a:solidFill>
                <a:schemeClr val="bg1"/>
              </a:solidFill>
            </a:rPr>
            <a:t>Request.get</a:t>
          </a:r>
          <a:r>
            <a:rPr lang="en-US" sz="800" dirty="0">
              <a:solidFill>
                <a:schemeClr val="bg1"/>
              </a:solidFill>
            </a:rPr>
            <a:t>()</a:t>
          </a:r>
          <a:endParaRPr lang="en-DE" sz="800" dirty="0">
            <a:solidFill>
              <a:schemeClr val="bg1"/>
            </a:solidFill>
          </a:endParaRPr>
        </a:p>
      </dgm:t>
    </dgm:pt>
    <dgm:pt modelId="{CED13F50-365A-43F8-AC81-3EE86635F062}" type="parTrans" cxnId="{026912A1-F5C3-4D23-B089-1856DCAA57EB}">
      <dgm:prSet/>
      <dgm:spPr/>
      <dgm:t>
        <a:bodyPr/>
        <a:lstStyle/>
        <a:p>
          <a:endParaRPr lang="en-DE"/>
        </a:p>
      </dgm:t>
    </dgm:pt>
    <dgm:pt modelId="{C6F5A87D-1C59-4E89-822C-F6A9E504BE7A}" type="sibTrans" cxnId="{026912A1-F5C3-4D23-B089-1856DCAA57EB}">
      <dgm:prSet/>
      <dgm:spPr/>
      <dgm:t>
        <a:bodyPr/>
        <a:lstStyle/>
        <a:p>
          <a:endParaRPr lang="en-DE"/>
        </a:p>
      </dgm:t>
    </dgm:pt>
    <dgm:pt modelId="{316BD199-05CD-4A56-8C1C-55220F5E1E13}">
      <dgm:prSet phldrT="[Text]"/>
      <dgm:spPr/>
      <dgm:t>
        <a:bodyPr/>
        <a:lstStyle/>
        <a:p>
          <a:r>
            <a:rPr lang="en-US" dirty="0"/>
            <a:t>Parsing HTML Content</a:t>
          </a:r>
          <a:endParaRPr lang="en-DE" dirty="0"/>
        </a:p>
      </dgm:t>
    </dgm:pt>
    <dgm:pt modelId="{2DDF83D6-42F4-46C7-9757-BAB96C91C8FC}" type="parTrans" cxnId="{DD005881-A16E-4225-8ED8-429F7D98598F}">
      <dgm:prSet/>
      <dgm:spPr/>
      <dgm:t>
        <a:bodyPr/>
        <a:lstStyle/>
        <a:p>
          <a:endParaRPr lang="en-DE"/>
        </a:p>
      </dgm:t>
    </dgm:pt>
    <dgm:pt modelId="{181D2CFA-D0F7-4620-A2F5-B6793761074C}" type="sibTrans" cxnId="{DD005881-A16E-4225-8ED8-429F7D98598F}">
      <dgm:prSet/>
      <dgm:spPr/>
      <dgm:t>
        <a:bodyPr/>
        <a:lstStyle/>
        <a:p>
          <a:endParaRPr lang="en-DE"/>
        </a:p>
      </dgm:t>
    </dgm:pt>
    <dgm:pt modelId="{5A3060ED-04E3-4604-A847-560915D5CBF6}">
      <dgm:prSet phldrT="[Text]" custT="1"/>
      <dgm:spPr/>
      <dgm:t>
        <a:bodyPr/>
        <a:lstStyle/>
        <a:p>
          <a:r>
            <a:rPr lang="en-US" sz="800" dirty="0" err="1">
              <a:solidFill>
                <a:schemeClr val="bg1"/>
              </a:solidFill>
            </a:rPr>
            <a:t>BeautifulSoup</a:t>
          </a:r>
          <a:r>
            <a:rPr lang="en-US" sz="800" dirty="0">
              <a:solidFill>
                <a:schemeClr val="bg1"/>
              </a:solidFill>
            </a:rPr>
            <a:t> Library</a:t>
          </a:r>
          <a:endParaRPr lang="en-DE" sz="800" dirty="0">
            <a:solidFill>
              <a:schemeClr val="bg1"/>
            </a:solidFill>
          </a:endParaRPr>
        </a:p>
      </dgm:t>
    </dgm:pt>
    <dgm:pt modelId="{ED4CF4A3-5365-40CA-87DF-3C3F61C3C531}" type="parTrans" cxnId="{A3A3C4B1-07AC-466F-9A08-381C8518E90C}">
      <dgm:prSet/>
      <dgm:spPr/>
      <dgm:t>
        <a:bodyPr/>
        <a:lstStyle/>
        <a:p>
          <a:endParaRPr lang="en-DE"/>
        </a:p>
      </dgm:t>
    </dgm:pt>
    <dgm:pt modelId="{C0CE7DD2-8455-4D89-95E4-615B4C201CB2}" type="sibTrans" cxnId="{A3A3C4B1-07AC-466F-9A08-381C8518E90C}">
      <dgm:prSet/>
      <dgm:spPr/>
      <dgm:t>
        <a:bodyPr/>
        <a:lstStyle/>
        <a:p>
          <a:endParaRPr lang="en-DE"/>
        </a:p>
      </dgm:t>
    </dgm:pt>
    <dgm:pt modelId="{BF0AE5A5-14D4-45F4-B2F1-4A7943752A9A}">
      <dgm:prSet phldrT="[Text]"/>
      <dgm:spPr/>
      <dgm:t>
        <a:bodyPr/>
        <a:lstStyle/>
        <a:p>
          <a:r>
            <a:rPr lang="en-US" dirty="0"/>
            <a:t>Extracting Launch Records</a:t>
          </a:r>
          <a:endParaRPr lang="en-DE" dirty="0"/>
        </a:p>
      </dgm:t>
    </dgm:pt>
    <dgm:pt modelId="{C49AD261-9059-4F77-B855-197825D6A8CC}" type="parTrans" cxnId="{876E593D-19A9-4207-9AE5-86841F7BE11F}">
      <dgm:prSet/>
      <dgm:spPr/>
      <dgm:t>
        <a:bodyPr/>
        <a:lstStyle/>
        <a:p>
          <a:endParaRPr lang="en-DE"/>
        </a:p>
      </dgm:t>
    </dgm:pt>
    <dgm:pt modelId="{5FD697AA-C6A5-4082-A25C-3A07B39122AB}" type="sibTrans" cxnId="{876E593D-19A9-4207-9AE5-86841F7BE11F}">
      <dgm:prSet/>
      <dgm:spPr/>
      <dgm:t>
        <a:bodyPr/>
        <a:lstStyle/>
        <a:p>
          <a:endParaRPr lang="en-DE"/>
        </a:p>
      </dgm:t>
    </dgm:pt>
    <dgm:pt modelId="{6163DD4F-EDCC-4725-9F6D-4C1F7C8953B7}">
      <dgm:prSet phldrT="[Text]" custT="1"/>
      <dgm:spPr/>
      <dgm:t>
        <a:bodyPr/>
        <a:lstStyle/>
        <a:p>
          <a:r>
            <a:rPr lang="en-US" sz="800" dirty="0">
              <a:solidFill>
                <a:schemeClr val="bg1"/>
              </a:solidFill>
            </a:rPr>
            <a:t>HTML Table</a:t>
          </a:r>
          <a:endParaRPr lang="en-DE" sz="800" dirty="0">
            <a:solidFill>
              <a:schemeClr val="bg1"/>
            </a:solidFill>
          </a:endParaRPr>
        </a:p>
      </dgm:t>
    </dgm:pt>
    <dgm:pt modelId="{6188C066-6E6B-41F3-BA0C-13E717528EF1}" type="parTrans" cxnId="{17792350-7103-423A-AA0C-C0219617BE46}">
      <dgm:prSet/>
      <dgm:spPr/>
      <dgm:t>
        <a:bodyPr/>
        <a:lstStyle/>
        <a:p>
          <a:endParaRPr lang="en-DE"/>
        </a:p>
      </dgm:t>
    </dgm:pt>
    <dgm:pt modelId="{2E5C6A29-B837-4A9D-8E16-3A0C170CF62C}" type="sibTrans" cxnId="{17792350-7103-423A-AA0C-C0219617BE46}">
      <dgm:prSet/>
      <dgm:spPr/>
      <dgm:t>
        <a:bodyPr/>
        <a:lstStyle/>
        <a:p>
          <a:endParaRPr lang="en-DE"/>
        </a:p>
      </dgm:t>
    </dgm:pt>
    <dgm:pt modelId="{4447D4A2-71C3-4329-94AA-FF1948AE178B}">
      <dgm:prSet phldrT="[Text]"/>
      <dgm:spPr/>
      <dgm:t>
        <a:bodyPr/>
        <a:lstStyle/>
        <a:p>
          <a:r>
            <a:rPr lang="en-US" dirty="0"/>
            <a:t>Concerting HTML Table into Data Frame</a:t>
          </a:r>
          <a:endParaRPr lang="en-DE" dirty="0"/>
        </a:p>
      </dgm:t>
    </dgm:pt>
    <dgm:pt modelId="{995086E2-5B5E-4807-857D-FFBB7BD7E777}" type="parTrans" cxnId="{F22BBF84-9CA8-42BC-A44B-1852A95A1DCA}">
      <dgm:prSet/>
      <dgm:spPr/>
      <dgm:t>
        <a:bodyPr/>
        <a:lstStyle/>
        <a:p>
          <a:endParaRPr lang="en-DE"/>
        </a:p>
      </dgm:t>
    </dgm:pt>
    <dgm:pt modelId="{1020F524-0C69-42C3-A010-9EA862764159}" type="sibTrans" cxnId="{F22BBF84-9CA8-42BC-A44B-1852A95A1DCA}">
      <dgm:prSet/>
      <dgm:spPr/>
      <dgm:t>
        <a:bodyPr/>
        <a:lstStyle/>
        <a:p>
          <a:endParaRPr lang="en-DE"/>
        </a:p>
      </dgm:t>
    </dgm:pt>
    <dgm:pt modelId="{DBD2E113-906C-41A6-BE55-753B042EC438}">
      <dgm:prSet phldrT="[Text]"/>
      <dgm:spPr/>
      <dgm:t>
        <a:bodyPr/>
        <a:lstStyle/>
        <a:p>
          <a:r>
            <a:rPr lang="en-US" dirty="0"/>
            <a:t>Export data to CSV</a:t>
          </a:r>
          <a:endParaRPr lang="en-DE" dirty="0"/>
        </a:p>
      </dgm:t>
    </dgm:pt>
    <dgm:pt modelId="{8DEBF10E-22EE-4589-9F6B-CA36A4CFE05D}" type="parTrans" cxnId="{7757A0B3-464A-4288-AC5D-AD751CAD3A34}">
      <dgm:prSet/>
      <dgm:spPr/>
      <dgm:t>
        <a:bodyPr/>
        <a:lstStyle/>
        <a:p>
          <a:endParaRPr lang="en-DE"/>
        </a:p>
      </dgm:t>
    </dgm:pt>
    <dgm:pt modelId="{1C04C5F7-07DB-4B07-AFB3-842F2574E276}" type="sibTrans" cxnId="{7757A0B3-464A-4288-AC5D-AD751CAD3A34}">
      <dgm:prSet/>
      <dgm:spPr/>
      <dgm:t>
        <a:bodyPr/>
        <a:lstStyle/>
        <a:p>
          <a:endParaRPr lang="en-DE"/>
        </a:p>
      </dgm:t>
    </dgm:pt>
    <dgm:pt modelId="{75C4F0F5-A453-4AA6-B58C-98C1F3CA8A19}">
      <dgm:prSet phldrT="[Text]" custT="1"/>
      <dgm:spPr/>
      <dgm:t>
        <a:bodyPr/>
        <a:lstStyle/>
        <a:p>
          <a:r>
            <a:rPr lang="en-US" sz="800" dirty="0" err="1">
              <a:solidFill>
                <a:schemeClr val="bg1"/>
              </a:solidFill>
            </a:rPr>
            <a:t>Pandas.DataFrame</a:t>
          </a:r>
          <a:endParaRPr lang="en-DE" sz="800" dirty="0">
            <a:solidFill>
              <a:schemeClr val="bg1"/>
            </a:solidFill>
          </a:endParaRPr>
        </a:p>
      </dgm:t>
    </dgm:pt>
    <dgm:pt modelId="{DF4F92C5-460A-46D2-8520-EB46EBFD944F}" type="parTrans" cxnId="{FCE87DBE-58D3-42A0-94E6-9D81CCB65E4D}">
      <dgm:prSet/>
      <dgm:spPr/>
      <dgm:t>
        <a:bodyPr/>
        <a:lstStyle/>
        <a:p>
          <a:endParaRPr lang="en-DE"/>
        </a:p>
      </dgm:t>
    </dgm:pt>
    <dgm:pt modelId="{4C468E61-5BA8-4C94-B464-E8680AD9320A}" type="sibTrans" cxnId="{FCE87DBE-58D3-42A0-94E6-9D81CCB65E4D}">
      <dgm:prSet/>
      <dgm:spPr/>
      <dgm:t>
        <a:bodyPr/>
        <a:lstStyle/>
        <a:p>
          <a:endParaRPr lang="en-DE"/>
        </a:p>
      </dgm:t>
    </dgm:pt>
    <dgm:pt modelId="{F5DE8A2F-3C71-4773-A774-1E5ED41A94A9}" type="pres">
      <dgm:prSet presAssocID="{455619F6-04DB-41B7-A17C-CCA01EE6E8FD}" presName="rootnode" presStyleCnt="0">
        <dgm:presLayoutVars>
          <dgm:chMax/>
          <dgm:chPref/>
          <dgm:dir/>
          <dgm:animLvl val="lvl"/>
        </dgm:presLayoutVars>
      </dgm:prSet>
      <dgm:spPr/>
    </dgm:pt>
    <dgm:pt modelId="{5E6659D2-276E-4157-BC7F-05976E9EE9D1}" type="pres">
      <dgm:prSet presAssocID="{3218C218-E280-47B2-9421-11077981AA90}" presName="composite" presStyleCnt="0"/>
      <dgm:spPr/>
    </dgm:pt>
    <dgm:pt modelId="{3D74268F-7B28-416C-91ED-2FBBC6F43486}" type="pres">
      <dgm:prSet presAssocID="{3218C218-E280-47B2-9421-11077981AA90}" presName="bentUpArrow1" presStyleLbl="alignImgPlace1" presStyleIdx="0" presStyleCnt="4"/>
      <dgm:spPr/>
    </dgm:pt>
    <dgm:pt modelId="{DF04149E-9268-4A55-8052-DFD3702DC1A5}" type="pres">
      <dgm:prSet presAssocID="{3218C218-E280-47B2-9421-11077981AA90}" presName="ParentText" presStyleLbl="node1" presStyleIdx="0" presStyleCnt="5">
        <dgm:presLayoutVars>
          <dgm:chMax val="1"/>
          <dgm:chPref val="1"/>
          <dgm:bulletEnabled val="1"/>
        </dgm:presLayoutVars>
      </dgm:prSet>
      <dgm:spPr/>
    </dgm:pt>
    <dgm:pt modelId="{B79F9113-E3C5-4BB4-ABC1-C7F8EB25E52C}" type="pres">
      <dgm:prSet presAssocID="{3218C218-E280-47B2-9421-11077981AA90}" presName="ChildText" presStyleLbl="revTx" presStyleIdx="0" presStyleCnt="4" custScaleX="109980" custLinFactNeighborX="6464" custLinFactNeighborY="-1662">
        <dgm:presLayoutVars>
          <dgm:chMax val="0"/>
          <dgm:chPref val="0"/>
          <dgm:bulletEnabled val="1"/>
        </dgm:presLayoutVars>
      </dgm:prSet>
      <dgm:spPr/>
    </dgm:pt>
    <dgm:pt modelId="{BDC06884-FD87-48EB-895E-85D12AC11C05}" type="pres">
      <dgm:prSet presAssocID="{901192D2-AA76-472C-A9DF-0ABCAFAA6DC9}" presName="sibTrans" presStyleCnt="0"/>
      <dgm:spPr/>
    </dgm:pt>
    <dgm:pt modelId="{DF24DF9B-A77E-488A-B08F-25555A77F454}" type="pres">
      <dgm:prSet presAssocID="{316BD199-05CD-4A56-8C1C-55220F5E1E13}" presName="composite" presStyleCnt="0"/>
      <dgm:spPr/>
    </dgm:pt>
    <dgm:pt modelId="{B4E7C10B-4B33-4DAA-9A19-6615213ACBA5}" type="pres">
      <dgm:prSet presAssocID="{316BD199-05CD-4A56-8C1C-55220F5E1E13}" presName="bentUpArrow1" presStyleLbl="alignImgPlace1" presStyleIdx="1" presStyleCnt="4"/>
      <dgm:spPr/>
    </dgm:pt>
    <dgm:pt modelId="{C88768B5-BB08-48CE-BC95-25FF2CB891D6}" type="pres">
      <dgm:prSet presAssocID="{316BD199-05CD-4A56-8C1C-55220F5E1E13}" presName="ParentText" presStyleLbl="node1" presStyleIdx="1" presStyleCnt="5">
        <dgm:presLayoutVars>
          <dgm:chMax val="1"/>
          <dgm:chPref val="1"/>
          <dgm:bulletEnabled val="1"/>
        </dgm:presLayoutVars>
      </dgm:prSet>
      <dgm:spPr/>
    </dgm:pt>
    <dgm:pt modelId="{7EBFFFB3-33B0-40C1-AE0A-942104FC3CB9}" type="pres">
      <dgm:prSet presAssocID="{316BD199-05CD-4A56-8C1C-55220F5E1E13}" presName="ChildText" presStyleLbl="revTx" presStyleIdx="1" presStyleCnt="4" custScaleX="218116" custLinFactNeighborX="64641" custLinFactNeighborY="-4986">
        <dgm:presLayoutVars>
          <dgm:chMax val="0"/>
          <dgm:chPref val="0"/>
          <dgm:bulletEnabled val="1"/>
        </dgm:presLayoutVars>
      </dgm:prSet>
      <dgm:spPr/>
    </dgm:pt>
    <dgm:pt modelId="{72D95A93-F798-47E2-814D-0D39A9197EED}" type="pres">
      <dgm:prSet presAssocID="{181D2CFA-D0F7-4620-A2F5-B6793761074C}" presName="sibTrans" presStyleCnt="0"/>
      <dgm:spPr/>
    </dgm:pt>
    <dgm:pt modelId="{C610AFC2-5BFD-49C0-94E5-005C61543C69}" type="pres">
      <dgm:prSet presAssocID="{BF0AE5A5-14D4-45F4-B2F1-4A7943752A9A}" presName="composite" presStyleCnt="0"/>
      <dgm:spPr/>
    </dgm:pt>
    <dgm:pt modelId="{04B66FF0-B8C9-4EC4-9DE0-03B90C26DDA6}" type="pres">
      <dgm:prSet presAssocID="{BF0AE5A5-14D4-45F4-B2F1-4A7943752A9A}" presName="bentUpArrow1" presStyleLbl="alignImgPlace1" presStyleIdx="2" presStyleCnt="4"/>
      <dgm:spPr/>
    </dgm:pt>
    <dgm:pt modelId="{182FA42F-0B86-45C6-8F03-D718B54E391A}" type="pres">
      <dgm:prSet presAssocID="{BF0AE5A5-14D4-45F4-B2F1-4A7943752A9A}" presName="ParentText" presStyleLbl="node1" presStyleIdx="2" presStyleCnt="5">
        <dgm:presLayoutVars>
          <dgm:chMax val="1"/>
          <dgm:chPref val="1"/>
          <dgm:bulletEnabled val="1"/>
        </dgm:presLayoutVars>
      </dgm:prSet>
      <dgm:spPr/>
    </dgm:pt>
    <dgm:pt modelId="{EC7C38A7-0360-4E04-9AFB-0F1D97B06D7D}" type="pres">
      <dgm:prSet presAssocID="{BF0AE5A5-14D4-45F4-B2F1-4A7943752A9A}" presName="ChildText" presStyleLbl="revTx" presStyleIdx="2" presStyleCnt="4">
        <dgm:presLayoutVars>
          <dgm:chMax val="0"/>
          <dgm:chPref val="0"/>
          <dgm:bulletEnabled val="1"/>
        </dgm:presLayoutVars>
      </dgm:prSet>
      <dgm:spPr/>
    </dgm:pt>
    <dgm:pt modelId="{AB0671D8-C70B-40B0-8174-D5F0343A6166}" type="pres">
      <dgm:prSet presAssocID="{5FD697AA-C6A5-4082-A25C-3A07B39122AB}" presName="sibTrans" presStyleCnt="0"/>
      <dgm:spPr/>
    </dgm:pt>
    <dgm:pt modelId="{6F7209C8-B348-47F5-A16C-8CC8AEE7DD4E}" type="pres">
      <dgm:prSet presAssocID="{4447D4A2-71C3-4329-94AA-FF1948AE178B}" presName="composite" presStyleCnt="0"/>
      <dgm:spPr/>
    </dgm:pt>
    <dgm:pt modelId="{5A916E31-898F-487D-B757-08B8B3380F7B}" type="pres">
      <dgm:prSet presAssocID="{4447D4A2-71C3-4329-94AA-FF1948AE178B}" presName="bentUpArrow1" presStyleLbl="alignImgPlace1" presStyleIdx="3" presStyleCnt="4"/>
      <dgm:spPr/>
    </dgm:pt>
    <dgm:pt modelId="{46D29BF9-A63D-4A33-BC89-0A38EAABCFDF}" type="pres">
      <dgm:prSet presAssocID="{4447D4A2-71C3-4329-94AA-FF1948AE178B}" presName="ParentText" presStyleLbl="node1" presStyleIdx="3" presStyleCnt="5">
        <dgm:presLayoutVars>
          <dgm:chMax val="1"/>
          <dgm:chPref val="1"/>
          <dgm:bulletEnabled val="1"/>
        </dgm:presLayoutVars>
      </dgm:prSet>
      <dgm:spPr/>
    </dgm:pt>
    <dgm:pt modelId="{2C141C0A-E1EE-4F87-BCE9-40DDF0F336BE}" type="pres">
      <dgm:prSet presAssocID="{4447D4A2-71C3-4329-94AA-FF1948AE178B}" presName="ChildText" presStyleLbl="revTx" presStyleIdx="3" presStyleCnt="4" custScaleX="152938" custLinFactNeighborX="23720">
        <dgm:presLayoutVars>
          <dgm:chMax val="0"/>
          <dgm:chPref val="0"/>
          <dgm:bulletEnabled val="1"/>
        </dgm:presLayoutVars>
      </dgm:prSet>
      <dgm:spPr/>
    </dgm:pt>
    <dgm:pt modelId="{A858A19F-4BC6-4818-8229-93C510DACBEE}" type="pres">
      <dgm:prSet presAssocID="{1020F524-0C69-42C3-A010-9EA862764159}" presName="sibTrans" presStyleCnt="0"/>
      <dgm:spPr/>
    </dgm:pt>
    <dgm:pt modelId="{182D4CA3-750F-4535-9EA2-F32F70300FE8}" type="pres">
      <dgm:prSet presAssocID="{DBD2E113-906C-41A6-BE55-753B042EC438}" presName="composite" presStyleCnt="0"/>
      <dgm:spPr/>
    </dgm:pt>
    <dgm:pt modelId="{713351D7-17C8-4225-BA28-1045E68DEC3B}" type="pres">
      <dgm:prSet presAssocID="{DBD2E113-906C-41A6-BE55-753B042EC438}" presName="ParentText" presStyleLbl="node1" presStyleIdx="4" presStyleCnt="5">
        <dgm:presLayoutVars>
          <dgm:chMax val="1"/>
          <dgm:chPref val="1"/>
          <dgm:bulletEnabled val="1"/>
        </dgm:presLayoutVars>
      </dgm:prSet>
      <dgm:spPr/>
    </dgm:pt>
  </dgm:ptLst>
  <dgm:cxnLst>
    <dgm:cxn modelId="{77F72A05-9CA3-4126-8355-D717CE54466E}" srcId="{455619F6-04DB-41B7-A17C-CCA01EE6E8FD}" destId="{3218C218-E280-47B2-9421-11077981AA90}" srcOrd="0" destOrd="0" parTransId="{06191841-C5B4-4969-832C-DC06182AC22D}" sibTransId="{901192D2-AA76-472C-A9DF-0ABCAFAA6DC9}"/>
    <dgm:cxn modelId="{5E92800D-F4DB-4FD8-AABA-ACD93914FCED}" type="presOf" srcId="{3218C218-E280-47B2-9421-11077981AA90}" destId="{DF04149E-9268-4A55-8052-DFD3702DC1A5}" srcOrd="0" destOrd="0" presId="urn:microsoft.com/office/officeart/2005/8/layout/StepDownProcess"/>
    <dgm:cxn modelId="{78F04021-8782-4B8A-8FB3-1B9A540AB9FF}" type="presOf" srcId="{BF0AE5A5-14D4-45F4-B2F1-4A7943752A9A}" destId="{182FA42F-0B86-45C6-8F03-D718B54E391A}" srcOrd="0" destOrd="0" presId="urn:microsoft.com/office/officeart/2005/8/layout/StepDownProcess"/>
    <dgm:cxn modelId="{BFBD8B27-4958-42B5-A8F4-CA8BE745B10C}" type="presOf" srcId="{5A3060ED-04E3-4604-A847-560915D5CBF6}" destId="{7EBFFFB3-33B0-40C1-AE0A-942104FC3CB9}" srcOrd="0" destOrd="0" presId="urn:microsoft.com/office/officeart/2005/8/layout/StepDownProcess"/>
    <dgm:cxn modelId="{378B6836-9E15-46C8-8FF9-D4A9CFCE6A9C}" type="presOf" srcId="{0FE1E153-2FA1-46EE-AB02-49B1129EC4F0}" destId="{B79F9113-E3C5-4BB4-ABC1-C7F8EB25E52C}" srcOrd="0" destOrd="0" presId="urn:microsoft.com/office/officeart/2005/8/layout/StepDownProcess"/>
    <dgm:cxn modelId="{876E593D-19A9-4207-9AE5-86841F7BE11F}" srcId="{455619F6-04DB-41B7-A17C-CCA01EE6E8FD}" destId="{BF0AE5A5-14D4-45F4-B2F1-4A7943752A9A}" srcOrd="2" destOrd="0" parTransId="{C49AD261-9059-4F77-B855-197825D6A8CC}" sibTransId="{5FD697AA-C6A5-4082-A25C-3A07B39122AB}"/>
    <dgm:cxn modelId="{52FFF041-C8A1-445B-A598-FCE4095A2A37}" type="presOf" srcId="{316BD199-05CD-4A56-8C1C-55220F5E1E13}" destId="{C88768B5-BB08-48CE-BC95-25FF2CB891D6}" srcOrd="0" destOrd="0" presId="urn:microsoft.com/office/officeart/2005/8/layout/StepDownProcess"/>
    <dgm:cxn modelId="{DF657443-875A-44AE-93BB-C4BEAC2B1EF3}" type="presOf" srcId="{4447D4A2-71C3-4329-94AA-FF1948AE178B}" destId="{46D29BF9-A63D-4A33-BC89-0A38EAABCFDF}" srcOrd="0" destOrd="0" presId="urn:microsoft.com/office/officeart/2005/8/layout/StepDownProcess"/>
    <dgm:cxn modelId="{89817E6F-8AE3-4AC3-AD87-96670CFFC938}" type="presOf" srcId="{6163DD4F-EDCC-4725-9F6D-4C1F7C8953B7}" destId="{EC7C38A7-0360-4E04-9AFB-0F1D97B06D7D}" srcOrd="0" destOrd="0" presId="urn:microsoft.com/office/officeart/2005/8/layout/StepDownProcess"/>
    <dgm:cxn modelId="{17792350-7103-423A-AA0C-C0219617BE46}" srcId="{BF0AE5A5-14D4-45F4-B2F1-4A7943752A9A}" destId="{6163DD4F-EDCC-4725-9F6D-4C1F7C8953B7}" srcOrd="0" destOrd="0" parTransId="{6188C066-6E6B-41F3-BA0C-13E717528EF1}" sibTransId="{2E5C6A29-B837-4A9D-8E16-3A0C170CF62C}"/>
    <dgm:cxn modelId="{DD005881-A16E-4225-8ED8-429F7D98598F}" srcId="{455619F6-04DB-41B7-A17C-CCA01EE6E8FD}" destId="{316BD199-05CD-4A56-8C1C-55220F5E1E13}" srcOrd="1" destOrd="0" parTransId="{2DDF83D6-42F4-46C7-9757-BAB96C91C8FC}" sibTransId="{181D2CFA-D0F7-4620-A2F5-B6793761074C}"/>
    <dgm:cxn modelId="{F22BBF84-9CA8-42BC-A44B-1852A95A1DCA}" srcId="{455619F6-04DB-41B7-A17C-CCA01EE6E8FD}" destId="{4447D4A2-71C3-4329-94AA-FF1948AE178B}" srcOrd="3" destOrd="0" parTransId="{995086E2-5B5E-4807-857D-FFBB7BD7E777}" sibTransId="{1020F524-0C69-42C3-A010-9EA862764159}"/>
    <dgm:cxn modelId="{49ADBD88-63C2-4C3B-AF98-E159CE6B9156}" type="presOf" srcId="{DBD2E113-906C-41A6-BE55-753B042EC438}" destId="{713351D7-17C8-4225-BA28-1045E68DEC3B}" srcOrd="0" destOrd="0" presId="urn:microsoft.com/office/officeart/2005/8/layout/StepDownProcess"/>
    <dgm:cxn modelId="{026912A1-F5C3-4D23-B089-1856DCAA57EB}" srcId="{3218C218-E280-47B2-9421-11077981AA90}" destId="{0FE1E153-2FA1-46EE-AB02-49B1129EC4F0}" srcOrd="0" destOrd="0" parTransId="{CED13F50-365A-43F8-AC81-3EE86635F062}" sibTransId="{C6F5A87D-1C59-4E89-822C-F6A9E504BE7A}"/>
    <dgm:cxn modelId="{2FA1E8A7-AE4E-4A1D-8874-50018B3B227A}" type="presOf" srcId="{75C4F0F5-A453-4AA6-B58C-98C1F3CA8A19}" destId="{2C141C0A-E1EE-4F87-BCE9-40DDF0F336BE}" srcOrd="0" destOrd="0" presId="urn:microsoft.com/office/officeart/2005/8/layout/StepDownProcess"/>
    <dgm:cxn modelId="{A3A3C4B1-07AC-466F-9A08-381C8518E90C}" srcId="{316BD199-05CD-4A56-8C1C-55220F5E1E13}" destId="{5A3060ED-04E3-4604-A847-560915D5CBF6}" srcOrd="0" destOrd="0" parTransId="{ED4CF4A3-5365-40CA-87DF-3C3F61C3C531}" sibTransId="{C0CE7DD2-8455-4D89-95E4-615B4C201CB2}"/>
    <dgm:cxn modelId="{7757A0B3-464A-4288-AC5D-AD751CAD3A34}" srcId="{455619F6-04DB-41B7-A17C-CCA01EE6E8FD}" destId="{DBD2E113-906C-41A6-BE55-753B042EC438}" srcOrd="4" destOrd="0" parTransId="{8DEBF10E-22EE-4589-9F6B-CA36A4CFE05D}" sibTransId="{1C04C5F7-07DB-4B07-AFB3-842F2574E276}"/>
    <dgm:cxn modelId="{FCE87DBE-58D3-42A0-94E6-9D81CCB65E4D}" srcId="{4447D4A2-71C3-4329-94AA-FF1948AE178B}" destId="{75C4F0F5-A453-4AA6-B58C-98C1F3CA8A19}" srcOrd="0" destOrd="0" parTransId="{DF4F92C5-460A-46D2-8520-EB46EBFD944F}" sibTransId="{4C468E61-5BA8-4C94-B464-E8680AD9320A}"/>
    <dgm:cxn modelId="{887100E1-FF18-4E72-8C14-1EE4BC3E2E8D}" type="presOf" srcId="{455619F6-04DB-41B7-A17C-CCA01EE6E8FD}" destId="{F5DE8A2F-3C71-4773-A774-1E5ED41A94A9}" srcOrd="0" destOrd="0" presId="urn:microsoft.com/office/officeart/2005/8/layout/StepDownProcess"/>
    <dgm:cxn modelId="{6E37C5F0-183B-4D62-A9B7-59B4BEE4070B}" type="presParOf" srcId="{F5DE8A2F-3C71-4773-A774-1E5ED41A94A9}" destId="{5E6659D2-276E-4157-BC7F-05976E9EE9D1}" srcOrd="0" destOrd="0" presId="urn:microsoft.com/office/officeart/2005/8/layout/StepDownProcess"/>
    <dgm:cxn modelId="{0B3E0238-CC35-4F67-92DF-527C9A5832F7}" type="presParOf" srcId="{5E6659D2-276E-4157-BC7F-05976E9EE9D1}" destId="{3D74268F-7B28-416C-91ED-2FBBC6F43486}" srcOrd="0" destOrd="0" presId="urn:microsoft.com/office/officeart/2005/8/layout/StepDownProcess"/>
    <dgm:cxn modelId="{E098C249-22C6-45A8-9CFF-6AA2A04D74F8}" type="presParOf" srcId="{5E6659D2-276E-4157-BC7F-05976E9EE9D1}" destId="{DF04149E-9268-4A55-8052-DFD3702DC1A5}" srcOrd="1" destOrd="0" presId="urn:microsoft.com/office/officeart/2005/8/layout/StepDownProcess"/>
    <dgm:cxn modelId="{FC30272E-9EED-4C3C-96BF-06609239EAC3}" type="presParOf" srcId="{5E6659D2-276E-4157-BC7F-05976E9EE9D1}" destId="{B79F9113-E3C5-4BB4-ABC1-C7F8EB25E52C}" srcOrd="2" destOrd="0" presId="urn:microsoft.com/office/officeart/2005/8/layout/StepDownProcess"/>
    <dgm:cxn modelId="{3D466588-5F74-4AFF-BA52-3A57E6445D15}" type="presParOf" srcId="{F5DE8A2F-3C71-4773-A774-1E5ED41A94A9}" destId="{BDC06884-FD87-48EB-895E-85D12AC11C05}" srcOrd="1" destOrd="0" presId="urn:microsoft.com/office/officeart/2005/8/layout/StepDownProcess"/>
    <dgm:cxn modelId="{7EB9CCC1-1092-4319-9EE0-65EAA8CA474F}" type="presParOf" srcId="{F5DE8A2F-3C71-4773-A774-1E5ED41A94A9}" destId="{DF24DF9B-A77E-488A-B08F-25555A77F454}" srcOrd="2" destOrd="0" presId="urn:microsoft.com/office/officeart/2005/8/layout/StepDownProcess"/>
    <dgm:cxn modelId="{5D1D7E2D-15A3-4FCD-95B0-C00147B50DC7}" type="presParOf" srcId="{DF24DF9B-A77E-488A-B08F-25555A77F454}" destId="{B4E7C10B-4B33-4DAA-9A19-6615213ACBA5}" srcOrd="0" destOrd="0" presId="urn:microsoft.com/office/officeart/2005/8/layout/StepDownProcess"/>
    <dgm:cxn modelId="{E7839863-AD0C-4D4D-837C-E22D032ACEAC}" type="presParOf" srcId="{DF24DF9B-A77E-488A-B08F-25555A77F454}" destId="{C88768B5-BB08-48CE-BC95-25FF2CB891D6}" srcOrd="1" destOrd="0" presId="urn:microsoft.com/office/officeart/2005/8/layout/StepDownProcess"/>
    <dgm:cxn modelId="{6CF893D4-F11B-4EE2-ACB1-AB968FA58059}" type="presParOf" srcId="{DF24DF9B-A77E-488A-B08F-25555A77F454}" destId="{7EBFFFB3-33B0-40C1-AE0A-942104FC3CB9}" srcOrd="2" destOrd="0" presId="urn:microsoft.com/office/officeart/2005/8/layout/StepDownProcess"/>
    <dgm:cxn modelId="{52A45FB4-F0A4-4C99-B1EA-FAB668B52967}" type="presParOf" srcId="{F5DE8A2F-3C71-4773-A774-1E5ED41A94A9}" destId="{72D95A93-F798-47E2-814D-0D39A9197EED}" srcOrd="3" destOrd="0" presId="urn:microsoft.com/office/officeart/2005/8/layout/StepDownProcess"/>
    <dgm:cxn modelId="{055FE720-1426-4688-8E8C-AC03BDA5EA90}" type="presParOf" srcId="{F5DE8A2F-3C71-4773-A774-1E5ED41A94A9}" destId="{C610AFC2-5BFD-49C0-94E5-005C61543C69}" srcOrd="4" destOrd="0" presId="urn:microsoft.com/office/officeart/2005/8/layout/StepDownProcess"/>
    <dgm:cxn modelId="{B7FF3A94-E23B-4393-9365-46D216997603}" type="presParOf" srcId="{C610AFC2-5BFD-49C0-94E5-005C61543C69}" destId="{04B66FF0-B8C9-4EC4-9DE0-03B90C26DDA6}" srcOrd="0" destOrd="0" presId="urn:microsoft.com/office/officeart/2005/8/layout/StepDownProcess"/>
    <dgm:cxn modelId="{10498216-0BDD-4E6C-93A6-6D998414F985}" type="presParOf" srcId="{C610AFC2-5BFD-49C0-94E5-005C61543C69}" destId="{182FA42F-0B86-45C6-8F03-D718B54E391A}" srcOrd="1" destOrd="0" presId="urn:microsoft.com/office/officeart/2005/8/layout/StepDownProcess"/>
    <dgm:cxn modelId="{AC75FC6B-71F9-4C87-8E95-EED13DAF1563}" type="presParOf" srcId="{C610AFC2-5BFD-49C0-94E5-005C61543C69}" destId="{EC7C38A7-0360-4E04-9AFB-0F1D97B06D7D}" srcOrd="2" destOrd="0" presId="urn:microsoft.com/office/officeart/2005/8/layout/StepDownProcess"/>
    <dgm:cxn modelId="{A3C6FDBA-6717-4718-8DE7-2077574557A7}" type="presParOf" srcId="{F5DE8A2F-3C71-4773-A774-1E5ED41A94A9}" destId="{AB0671D8-C70B-40B0-8174-D5F0343A6166}" srcOrd="5" destOrd="0" presId="urn:microsoft.com/office/officeart/2005/8/layout/StepDownProcess"/>
    <dgm:cxn modelId="{AD2D0979-9DC1-40B3-B2B4-A28E1650E8EF}" type="presParOf" srcId="{F5DE8A2F-3C71-4773-A774-1E5ED41A94A9}" destId="{6F7209C8-B348-47F5-A16C-8CC8AEE7DD4E}" srcOrd="6" destOrd="0" presId="urn:microsoft.com/office/officeart/2005/8/layout/StepDownProcess"/>
    <dgm:cxn modelId="{4CCDF0F0-59A6-437B-BC71-FBC35BE89FB1}" type="presParOf" srcId="{6F7209C8-B348-47F5-A16C-8CC8AEE7DD4E}" destId="{5A916E31-898F-487D-B757-08B8B3380F7B}" srcOrd="0" destOrd="0" presId="urn:microsoft.com/office/officeart/2005/8/layout/StepDownProcess"/>
    <dgm:cxn modelId="{44BC1D12-9E94-44EF-8459-B5F0E550F1F9}" type="presParOf" srcId="{6F7209C8-B348-47F5-A16C-8CC8AEE7DD4E}" destId="{46D29BF9-A63D-4A33-BC89-0A38EAABCFDF}" srcOrd="1" destOrd="0" presId="urn:microsoft.com/office/officeart/2005/8/layout/StepDownProcess"/>
    <dgm:cxn modelId="{E88053D6-A4D7-470B-AD12-708756FD7984}" type="presParOf" srcId="{6F7209C8-B348-47F5-A16C-8CC8AEE7DD4E}" destId="{2C141C0A-E1EE-4F87-BCE9-40DDF0F336BE}" srcOrd="2" destOrd="0" presId="urn:microsoft.com/office/officeart/2005/8/layout/StepDownProcess"/>
    <dgm:cxn modelId="{41176170-836F-4BE1-97FB-F2386CD4604D}" type="presParOf" srcId="{F5DE8A2F-3C71-4773-A774-1E5ED41A94A9}" destId="{A858A19F-4BC6-4818-8229-93C510DACBEE}" srcOrd="7" destOrd="0" presId="urn:microsoft.com/office/officeart/2005/8/layout/StepDownProcess"/>
    <dgm:cxn modelId="{3EBE150A-0579-410D-B97B-114EC437F679}" type="presParOf" srcId="{F5DE8A2F-3C71-4773-A774-1E5ED41A94A9}" destId="{182D4CA3-750F-4535-9EA2-F32F70300FE8}" srcOrd="8" destOrd="0" presId="urn:microsoft.com/office/officeart/2005/8/layout/StepDownProcess"/>
    <dgm:cxn modelId="{09084FC9-FB92-4182-8B0E-72982D6AA162}" type="presParOf" srcId="{182D4CA3-750F-4535-9EA2-F32F70300FE8}" destId="{713351D7-17C8-4225-BA28-1045E68DEC3B}"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A1F6C4-1995-4857-BDD3-5480C7BF12F0}"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DE"/>
        </a:p>
      </dgm:t>
    </dgm:pt>
    <dgm:pt modelId="{E7240FA8-6B0F-495D-9E8D-E4702E459816}">
      <dgm:prSet phldrT="[Text]"/>
      <dgm:spPr/>
      <dgm:t>
        <a:bodyPr/>
        <a:lstStyle/>
        <a:p>
          <a:r>
            <a:rPr lang="en-US" dirty="0"/>
            <a:t>Exploratory Data Analysis</a:t>
          </a:r>
          <a:endParaRPr lang="en-DE" dirty="0"/>
        </a:p>
      </dgm:t>
    </dgm:pt>
    <dgm:pt modelId="{2B3A134B-7656-40A3-8E64-2A12DBDDD893}" type="parTrans" cxnId="{7092D6B2-5BD8-4AA4-9A2B-3493D5AA4884}">
      <dgm:prSet/>
      <dgm:spPr/>
      <dgm:t>
        <a:bodyPr/>
        <a:lstStyle/>
        <a:p>
          <a:endParaRPr lang="en-DE"/>
        </a:p>
      </dgm:t>
    </dgm:pt>
    <dgm:pt modelId="{8FA2F871-98FD-48B0-98F8-C1B2A85D2227}" type="sibTrans" cxnId="{7092D6B2-5BD8-4AA4-9A2B-3493D5AA4884}">
      <dgm:prSet/>
      <dgm:spPr/>
      <dgm:t>
        <a:bodyPr/>
        <a:lstStyle/>
        <a:p>
          <a:endParaRPr lang="en-DE"/>
        </a:p>
      </dgm:t>
    </dgm:pt>
    <dgm:pt modelId="{F31BB7ED-C88C-4165-B5F2-CA17F6EA1B50}">
      <dgm:prSet phldrT="[Text]"/>
      <dgm:spPr/>
      <dgm:t>
        <a:bodyPr/>
        <a:lstStyle/>
        <a:p>
          <a:r>
            <a:rPr lang="en-US" b="0" dirty="0"/>
            <a:t>Calculating the number of launches on each site</a:t>
          </a:r>
          <a:endParaRPr lang="en-DE" b="0" dirty="0"/>
        </a:p>
      </dgm:t>
    </dgm:pt>
    <dgm:pt modelId="{FCF38D39-5319-4D5B-9736-BB999025E731}" type="parTrans" cxnId="{749C7BC9-26E5-43AB-AFE1-F47A4BB9B7D2}">
      <dgm:prSet/>
      <dgm:spPr/>
      <dgm:t>
        <a:bodyPr/>
        <a:lstStyle/>
        <a:p>
          <a:endParaRPr lang="en-DE"/>
        </a:p>
      </dgm:t>
    </dgm:pt>
    <dgm:pt modelId="{833180E8-210E-4FFD-BB32-A3940EB41E33}" type="sibTrans" cxnId="{749C7BC9-26E5-43AB-AFE1-F47A4BB9B7D2}">
      <dgm:prSet/>
      <dgm:spPr/>
      <dgm:t>
        <a:bodyPr/>
        <a:lstStyle/>
        <a:p>
          <a:endParaRPr lang="en-DE"/>
        </a:p>
      </dgm:t>
    </dgm:pt>
    <dgm:pt modelId="{4331EBF8-4B05-43BA-98B8-A51CDE624BAB}">
      <dgm:prSet phldrT="[Text]"/>
      <dgm:spPr/>
      <dgm:t>
        <a:bodyPr/>
        <a:lstStyle/>
        <a:p>
          <a:r>
            <a:rPr lang="en-US" b="0" dirty="0"/>
            <a:t>Calculating the number and occurrence of each orbit</a:t>
          </a:r>
          <a:endParaRPr lang="en-DE" b="0" dirty="0"/>
        </a:p>
      </dgm:t>
    </dgm:pt>
    <dgm:pt modelId="{3548E118-9761-46D8-B500-215283CEC677}" type="parTrans" cxnId="{9A4E92FF-E41B-4B02-904D-5347184FEC59}">
      <dgm:prSet/>
      <dgm:spPr/>
      <dgm:t>
        <a:bodyPr/>
        <a:lstStyle/>
        <a:p>
          <a:endParaRPr lang="en-DE"/>
        </a:p>
      </dgm:t>
    </dgm:pt>
    <dgm:pt modelId="{9DBE9CCC-BDA1-4E84-9CAB-D78E27A40B0F}" type="sibTrans" cxnId="{9A4E92FF-E41B-4B02-904D-5347184FEC59}">
      <dgm:prSet/>
      <dgm:spPr/>
      <dgm:t>
        <a:bodyPr/>
        <a:lstStyle/>
        <a:p>
          <a:endParaRPr lang="en-DE"/>
        </a:p>
      </dgm:t>
    </dgm:pt>
    <dgm:pt modelId="{0D487652-B867-4F86-B2AC-98AC90DA5607}">
      <dgm:prSet phldrT="[Text]"/>
      <dgm:spPr/>
      <dgm:t>
        <a:bodyPr/>
        <a:lstStyle/>
        <a:p>
          <a:r>
            <a:rPr lang="en-US" b="0" dirty="0"/>
            <a:t>Calculating the number and </a:t>
          </a:r>
          <a:r>
            <a:rPr lang="en-US" b="0" dirty="0" err="1"/>
            <a:t>occurence</a:t>
          </a:r>
          <a:r>
            <a:rPr lang="en-US" b="0" dirty="0"/>
            <a:t> of mission outcome of the orbits</a:t>
          </a:r>
          <a:endParaRPr lang="en-DE" b="0" dirty="0"/>
        </a:p>
      </dgm:t>
    </dgm:pt>
    <dgm:pt modelId="{C9C1BCF6-B092-46B2-8ED2-BB1AF2BADCF7}" type="parTrans" cxnId="{84CB1727-40B3-4668-B088-257FB744EB35}">
      <dgm:prSet/>
      <dgm:spPr/>
      <dgm:t>
        <a:bodyPr/>
        <a:lstStyle/>
        <a:p>
          <a:endParaRPr lang="en-DE"/>
        </a:p>
      </dgm:t>
    </dgm:pt>
    <dgm:pt modelId="{81910F82-0601-4FF2-B702-4D9D07CA3E4D}" type="sibTrans" cxnId="{84CB1727-40B3-4668-B088-257FB744EB35}">
      <dgm:prSet/>
      <dgm:spPr/>
      <dgm:t>
        <a:bodyPr/>
        <a:lstStyle/>
        <a:p>
          <a:endParaRPr lang="en-DE"/>
        </a:p>
      </dgm:t>
    </dgm:pt>
    <dgm:pt modelId="{39A83D71-BF8E-4311-AE96-1EA96915ED9D}">
      <dgm:prSet phldrT="[Text]"/>
      <dgm:spPr/>
      <dgm:t>
        <a:bodyPr/>
        <a:lstStyle/>
        <a:p>
          <a:r>
            <a:rPr lang="en-US" b="0" dirty="0"/>
            <a:t>Creating a landing outcome label from Outcome column</a:t>
          </a:r>
          <a:endParaRPr lang="en-DE" b="0" dirty="0"/>
        </a:p>
      </dgm:t>
    </dgm:pt>
    <dgm:pt modelId="{59D77A3B-F4EE-42B8-B046-F1EFEC8EAEAE}" type="parTrans" cxnId="{EB22F97F-82A0-4A26-BF31-5BB3CFB47989}">
      <dgm:prSet/>
      <dgm:spPr/>
      <dgm:t>
        <a:bodyPr/>
        <a:lstStyle/>
        <a:p>
          <a:endParaRPr lang="en-DE"/>
        </a:p>
      </dgm:t>
    </dgm:pt>
    <dgm:pt modelId="{B49C1DC9-3641-4D86-A74C-21D336AFC121}" type="sibTrans" cxnId="{EB22F97F-82A0-4A26-BF31-5BB3CFB47989}">
      <dgm:prSet/>
      <dgm:spPr/>
      <dgm:t>
        <a:bodyPr/>
        <a:lstStyle/>
        <a:p>
          <a:endParaRPr lang="en-DE"/>
        </a:p>
      </dgm:t>
    </dgm:pt>
    <dgm:pt modelId="{CEB23376-C805-47D9-8AF7-E8785CD3ECD3}">
      <dgm:prSet phldrT="[Text]"/>
      <dgm:spPr/>
    </dgm:pt>
    <dgm:pt modelId="{3E93F942-0C59-41E0-B13B-4A574D6DAA5A}" type="parTrans" cxnId="{3DFDA201-3FE2-4592-9204-01252DCD002B}">
      <dgm:prSet/>
      <dgm:spPr/>
      <dgm:t>
        <a:bodyPr/>
        <a:lstStyle/>
        <a:p>
          <a:endParaRPr lang="en-DE"/>
        </a:p>
      </dgm:t>
    </dgm:pt>
    <dgm:pt modelId="{1A12A644-011C-4D3F-A53B-DA14F67F87E1}" type="sibTrans" cxnId="{3DFDA201-3FE2-4592-9204-01252DCD002B}">
      <dgm:prSet/>
      <dgm:spPr/>
      <dgm:t>
        <a:bodyPr/>
        <a:lstStyle/>
        <a:p>
          <a:endParaRPr lang="en-DE"/>
        </a:p>
      </dgm:t>
    </dgm:pt>
    <dgm:pt modelId="{430C1E8D-5824-4B07-BC1E-B798CADCBCD4}" type="pres">
      <dgm:prSet presAssocID="{D0A1F6C4-1995-4857-BDD3-5480C7BF12F0}" presName="outerComposite" presStyleCnt="0">
        <dgm:presLayoutVars>
          <dgm:chMax val="5"/>
          <dgm:dir/>
          <dgm:resizeHandles val="exact"/>
        </dgm:presLayoutVars>
      </dgm:prSet>
      <dgm:spPr/>
    </dgm:pt>
    <dgm:pt modelId="{68C8941B-C2B7-420D-BE2C-74E0429EB75E}" type="pres">
      <dgm:prSet presAssocID="{D0A1F6C4-1995-4857-BDD3-5480C7BF12F0}" presName="dummyMaxCanvas" presStyleCnt="0">
        <dgm:presLayoutVars/>
      </dgm:prSet>
      <dgm:spPr/>
    </dgm:pt>
    <dgm:pt modelId="{2FC2837D-835F-45A4-90CE-71F3BBD62C39}" type="pres">
      <dgm:prSet presAssocID="{D0A1F6C4-1995-4857-BDD3-5480C7BF12F0}" presName="FiveNodes_1" presStyleLbl="node1" presStyleIdx="0" presStyleCnt="5">
        <dgm:presLayoutVars>
          <dgm:bulletEnabled val="1"/>
        </dgm:presLayoutVars>
      </dgm:prSet>
      <dgm:spPr/>
    </dgm:pt>
    <dgm:pt modelId="{41E39DBF-1AF3-4815-9B75-7FA83AD3AAF0}" type="pres">
      <dgm:prSet presAssocID="{D0A1F6C4-1995-4857-BDD3-5480C7BF12F0}" presName="FiveNodes_2" presStyleLbl="node1" presStyleIdx="1" presStyleCnt="5">
        <dgm:presLayoutVars>
          <dgm:bulletEnabled val="1"/>
        </dgm:presLayoutVars>
      </dgm:prSet>
      <dgm:spPr/>
    </dgm:pt>
    <dgm:pt modelId="{7F59A009-F56A-4565-91A2-257281853ED8}" type="pres">
      <dgm:prSet presAssocID="{D0A1F6C4-1995-4857-BDD3-5480C7BF12F0}" presName="FiveNodes_3" presStyleLbl="node1" presStyleIdx="2" presStyleCnt="5">
        <dgm:presLayoutVars>
          <dgm:bulletEnabled val="1"/>
        </dgm:presLayoutVars>
      </dgm:prSet>
      <dgm:spPr/>
    </dgm:pt>
    <dgm:pt modelId="{26BAC348-453D-4C0B-A6DF-1901D911A076}" type="pres">
      <dgm:prSet presAssocID="{D0A1F6C4-1995-4857-BDD3-5480C7BF12F0}" presName="FiveNodes_4" presStyleLbl="node1" presStyleIdx="3" presStyleCnt="5">
        <dgm:presLayoutVars>
          <dgm:bulletEnabled val="1"/>
        </dgm:presLayoutVars>
      </dgm:prSet>
      <dgm:spPr/>
    </dgm:pt>
    <dgm:pt modelId="{E233B169-ACD3-4B78-8849-E707A2ECB73B}" type="pres">
      <dgm:prSet presAssocID="{D0A1F6C4-1995-4857-BDD3-5480C7BF12F0}" presName="FiveNodes_5" presStyleLbl="node1" presStyleIdx="4" presStyleCnt="5">
        <dgm:presLayoutVars>
          <dgm:bulletEnabled val="1"/>
        </dgm:presLayoutVars>
      </dgm:prSet>
      <dgm:spPr/>
    </dgm:pt>
    <dgm:pt modelId="{8B734278-2BCC-4890-9B30-3A21A98804C8}" type="pres">
      <dgm:prSet presAssocID="{D0A1F6C4-1995-4857-BDD3-5480C7BF12F0}" presName="FiveConn_1-2" presStyleLbl="fgAccFollowNode1" presStyleIdx="0" presStyleCnt="4">
        <dgm:presLayoutVars>
          <dgm:bulletEnabled val="1"/>
        </dgm:presLayoutVars>
      </dgm:prSet>
      <dgm:spPr/>
    </dgm:pt>
    <dgm:pt modelId="{177CF4E8-B9EE-4124-81EF-8E9ABF1AECFF}" type="pres">
      <dgm:prSet presAssocID="{D0A1F6C4-1995-4857-BDD3-5480C7BF12F0}" presName="FiveConn_2-3" presStyleLbl="fgAccFollowNode1" presStyleIdx="1" presStyleCnt="4">
        <dgm:presLayoutVars>
          <dgm:bulletEnabled val="1"/>
        </dgm:presLayoutVars>
      </dgm:prSet>
      <dgm:spPr/>
    </dgm:pt>
    <dgm:pt modelId="{850CAF2D-58A4-49CA-98BA-B2F21B92167A}" type="pres">
      <dgm:prSet presAssocID="{D0A1F6C4-1995-4857-BDD3-5480C7BF12F0}" presName="FiveConn_3-4" presStyleLbl="fgAccFollowNode1" presStyleIdx="2" presStyleCnt="4">
        <dgm:presLayoutVars>
          <dgm:bulletEnabled val="1"/>
        </dgm:presLayoutVars>
      </dgm:prSet>
      <dgm:spPr/>
    </dgm:pt>
    <dgm:pt modelId="{00786257-ADE1-4A74-AC2E-95DB25DC4B36}" type="pres">
      <dgm:prSet presAssocID="{D0A1F6C4-1995-4857-BDD3-5480C7BF12F0}" presName="FiveConn_4-5" presStyleLbl="fgAccFollowNode1" presStyleIdx="3" presStyleCnt="4">
        <dgm:presLayoutVars>
          <dgm:bulletEnabled val="1"/>
        </dgm:presLayoutVars>
      </dgm:prSet>
      <dgm:spPr/>
    </dgm:pt>
    <dgm:pt modelId="{65E6CA12-5BD3-4960-94F6-A4561556A9EC}" type="pres">
      <dgm:prSet presAssocID="{D0A1F6C4-1995-4857-BDD3-5480C7BF12F0}" presName="FiveNodes_1_text" presStyleLbl="node1" presStyleIdx="4" presStyleCnt="5">
        <dgm:presLayoutVars>
          <dgm:bulletEnabled val="1"/>
        </dgm:presLayoutVars>
      </dgm:prSet>
      <dgm:spPr/>
    </dgm:pt>
    <dgm:pt modelId="{50C402E2-1136-4AF1-A55B-A5D7914BD27B}" type="pres">
      <dgm:prSet presAssocID="{D0A1F6C4-1995-4857-BDD3-5480C7BF12F0}" presName="FiveNodes_2_text" presStyleLbl="node1" presStyleIdx="4" presStyleCnt="5">
        <dgm:presLayoutVars>
          <dgm:bulletEnabled val="1"/>
        </dgm:presLayoutVars>
      </dgm:prSet>
      <dgm:spPr/>
    </dgm:pt>
    <dgm:pt modelId="{093E5A88-598B-4463-9ACE-0319AE387B5B}" type="pres">
      <dgm:prSet presAssocID="{D0A1F6C4-1995-4857-BDD3-5480C7BF12F0}" presName="FiveNodes_3_text" presStyleLbl="node1" presStyleIdx="4" presStyleCnt="5">
        <dgm:presLayoutVars>
          <dgm:bulletEnabled val="1"/>
        </dgm:presLayoutVars>
      </dgm:prSet>
      <dgm:spPr/>
    </dgm:pt>
    <dgm:pt modelId="{25B3A49F-76B7-41A0-AE62-97D054D9824B}" type="pres">
      <dgm:prSet presAssocID="{D0A1F6C4-1995-4857-BDD3-5480C7BF12F0}" presName="FiveNodes_4_text" presStyleLbl="node1" presStyleIdx="4" presStyleCnt="5">
        <dgm:presLayoutVars>
          <dgm:bulletEnabled val="1"/>
        </dgm:presLayoutVars>
      </dgm:prSet>
      <dgm:spPr/>
    </dgm:pt>
    <dgm:pt modelId="{F025B7F3-317F-4CAB-AC83-0B8FA74E7C7B}" type="pres">
      <dgm:prSet presAssocID="{D0A1F6C4-1995-4857-BDD3-5480C7BF12F0}" presName="FiveNodes_5_text" presStyleLbl="node1" presStyleIdx="4" presStyleCnt="5">
        <dgm:presLayoutVars>
          <dgm:bulletEnabled val="1"/>
        </dgm:presLayoutVars>
      </dgm:prSet>
      <dgm:spPr/>
    </dgm:pt>
  </dgm:ptLst>
  <dgm:cxnLst>
    <dgm:cxn modelId="{3DFDA201-3FE2-4592-9204-01252DCD002B}" srcId="{D0A1F6C4-1995-4857-BDD3-5480C7BF12F0}" destId="{CEB23376-C805-47D9-8AF7-E8785CD3ECD3}" srcOrd="5" destOrd="0" parTransId="{3E93F942-0C59-41E0-B13B-4A574D6DAA5A}" sibTransId="{1A12A644-011C-4D3F-A53B-DA14F67F87E1}"/>
    <dgm:cxn modelId="{AF5F370C-87EC-4641-8B09-1BD8268B31B5}" type="presOf" srcId="{9DBE9CCC-BDA1-4E84-9CAB-D78E27A40B0F}" destId="{850CAF2D-58A4-49CA-98BA-B2F21B92167A}" srcOrd="0" destOrd="0" presId="urn:microsoft.com/office/officeart/2005/8/layout/vProcess5"/>
    <dgm:cxn modelId="{90FAC915-3C71-477D-8A18-0A701C7713D4}" type="presOf" srcId="{81910F82-0601-4FF2-B702-4D9D07CA3E4D}" destId="{00786257-ADE1-4A74-AC2E-95DB25DC4B36}" srcOrd="0" destOrd="0" presId="urn:microsoft.com/office/officeart/2005/8/layout/vProcess5"/>
    <dgm:cxn modelId="{9645D41A-E324-44EF-9EE3-001E84826E32}" type="presOf" srcId="{E7240FA8-6B0F-495D-9E8D-E4702E459816}" destId="{2FC2837D-835F-45A4-90CE-71F3BBD62C39}" srcOrd="0" destOrd="0" presId="urn:microsoft.com/office/officeart/2005/8/layout/vProcess5"/>
    <dgm:cxn modelId="{216DCD24-BA58-4677-B748-D4F9AD4ED6CD}" type="presOf" srcId="{833180E8-210E-4FFD-BB32-A3940EB41E33}" destId="{177CF4E8-B9EE-4124-81EF-8E9ABF1AECFF}" srcOrd="0" destOrd="0" presId="urn:microsoft.com/office/officeart/2005/8/layout/vProcess5"/>
    <dgm:cxn modelId="{84CB1727-40B3-4668-B088-257FB744EB35}" srcId="{D0A1F6C4-1995-4857-BDD3-5480C7BF12F0}" destId="{0D487652-B867-4F86-B2AC-98AC90DA5607}" srcOrd="3" destOrd="0" parTransId="{C9C1BCF6-B092-46B2-8ED2-BB1AF2BADCF7}" sibTransId="{81910F82-0601-4FF2-B702-4D9D07CA3E4D}"/>
    <dgm:cxn modelId="{B835A167-7504-4B92-849F-0422AFB11DB1}" type="presOf" srcId="{F31BB7ED-C88C-4165-B5F2-CA17F6EA1B50}" destId="{50C402E2-1136-4AF1-A55B-A5D7914BD27B}" srcOrd="1" destOrd="0" presId="urn:microsoft.com/office/officeart/2005/8/layout/vProcess5"/>
    <dgm:cxn modelId="{FC506B6A-4565-46F8-A909-037B87D9769C}" type="presOf" srcId="{8FA2F871-98FD-48B0-98F8-C1B2A85D2227}" destId="{8B734278-2BCC-4890-9B30-3A21A98804C8}" srcOrd="0" destOrd="0" presId="urn:microsoft.com/office/officeart/2005/8/layout/vProcess5"/>
    <dgm:cxn modelId="{3A950E7D-871B-48FB-B29C-331C844BCE8F}" type="presOf" srcId="{4331EBF8-4B05-43BA-98B8-A51CDE624BAB}" destId="{093E5A88-598B-4463-9ACE-0319AE387B5B}" srcOrd="1" destOrd="0" presId="urn:microsoft.com/office/officeart/2005/8/layout/vProcess5"/>
    <dgm:cxn modelId="{EB22F97F-82A0-4A26-BF31-5BB3CFB47989}" srcId="{D0A1F6C4-1995-4857-BDD3-5480C7BF12F0}" destId="{39A83D71-BF8E-4311-AE96-1EA96915ED9D}" srcOrd="4" destOrd="0" parTransId="{59D77A3B-F4EE-42B8-B046-F1EFEC8EAEAE}" sibTransId="{B49C1DC9-3641-4D86-A74C-21D336AFC121}"/>
    <dgm:cxn modelId="{C838E591-8102-41AD-88D2-1393E7A13701}" type="presOf" srcId="{39A83D71-BF8E-4311-AE96-1EA96915ED9D}" destId="{F025B7F3-317F-4CAB-AC83-0B8FA74E7C7B}" srcOrd="1" destOrd="0" presId="urn:microsoft.com/office/officeart/2005/8/layout/vProcess5"/>
    <dgm:cxn modelId="{A64DA999-4252-4DB6-BAEB-CB6BE4019B3E}" type="presOf" srcId="{0D487652-B867-4F86-B2AC-98AC90DA5607}" destId="{26BAC348-453D-4C0B-A6DF-1901D911A076}" srcOrd="0" destOrd="0" presId="urn:microsoft.com/office/officeart/2005/8/layout/vProcess5"/>
    <dgm:cxn modelId="{BD53A2A9-3C2E-42C2-8580-EDE9A2E5618A}" type="presOf" srcId="{4331EBF8-4B05-43BA-98B8-A51CDE624BAB}" destId="{7F59A009-F56A-4565-91A2-257281853ED8}" srcOrd="0" destOrd="0" presId="urn:microsoft.com/office/officeart/2005/8/layout/vProcess5"/>
    <dgm:cxn modelId="{7092D6B2-5BD8-4AA4-9A2B-3493D5AA4884}" srcId="{D0A1F6C4-1995-4857-BDD3-5480C7BF12F0}" destId="{E7240FA8-6B0F-495D-9E8D-E4702E459816}" srcOrd="0" destOrd="0" parTransId="{2B3A134B-7656-40A3-8E64-2A12DBDDD893}" sibTransId="{8FA2F871-98FD-48B0-98F8-C1B2A85D2227}"/>
    <dgm:cxn modelId="{65D432B4-9393-4141-A48A-2EDDFB2BB18B}" type="presOf" srcId="{E7240FA8-6B0F-495D-9E8D-E4702E459816}" destId="{65E6CA12-5BD3-4960-94F6-A4561556A9EC}" srcOrd="1" destOrd="0" presId="urn:microsoft.com/office/officeart/2005/8/layout/vProcess5"/>
    <dgm:cxn modelId="{F2B692C5-04D2-4085-9444-A5E2C6E9079A}" type="presOf" srcId="{F31BB7ED-C88C-4165-B5F2-CA17F6EA1B50}" destId="{41E39DBF-1AF3-4815-9B75-7FA83AD3AAF0}" srcOrd="0" destOrd="0" presId="urn:microsoft.com/office/officeart/2005/8/layout/vProcess5"/>
    <dgm:cxn modelId="{B45BFFC5-E336-42FC-B331-7C93E402ADF3}" type="presOf" srcId="{39A83D71-BF8E-4311-AE96-1EA96915ED9D}" destId="{E233B169-ACD3-4B78-8849-E707A2ECB73B}" srcOrd="0" destOrd="0" presId="urn:microsoft.com/office/officeart/2005/8/layout/vProcess5"/>
    <dgm:cxn modelId="{749C7BC9-26E5-43AB-AFE1-F47A4BB9B7D2}" srcId="{D0A1F6C4-1995-4857-BDD3-5480C7BF12F0}" destId="{F31BB7ED-C88C-4165-B5F2-CA17F6EA1B50}" srcOrd="1" destOrd="0" parTransId="{FCF38D39-5319-4D5B-9736-BB999025E731}" sibTransId="{833180E8-210E-4FFD-BB32-A3940EB41E33}"/>
    <dgm:cxn modelId="{43C8B5E8-E4DB-4734-A542-7D4B1C09C286}" type="presOf" srcId="{0D487652-B867-4F86-B2AC-98AC90DA5607}" destId="{25B3A49F-76B7-41A0-AE62-97D054D9824B}" srcOrd="1" destOrd="0" presId="urn:microsoft.com/office/officeart/2005/8/layout/vProcess5"/>
    <dgm:cxn modelId="{E23081FC-3625-4F06-9ABC-28206186073F}" type="presOf" srcId="{D0A1F6C4-1995-4857-BDD3-5480C7BF12F0}" destId="{430C1E8D-5824-4B07-BC1E-B798CADCBCD4}" srcOrd="0" destOrd="0" presId="urn:microsoft.com/office/officeart/2005/8/layout/vProcess5"/>
    <dgm:cxn modelId="{9A4E92FF-E41B-4B02-904D-5347184FEC59}" srcId="{D0A1F6C4-1995-4857-BDD3-5480C7BF12F0}" destId="{4331EBF8-4B05-43BA-98B8-A51CDE624BAB}" srcOrd="2" destOrd="0" parTransId="{3548E118-9761-46D8-B500-215283CEC677}" sibTransId="{9DBE9CCC-BDA1-4E84-9CAB-D78E27A40B0F}"/>
    <dgm:cxn modelId="{00BD12F9-8353-4AF1-92BA-A6F35E7C2F6F}" type="presParOf" srcId="{430C1E8D-5824-4B07-BC1E-B798CADCBCD4}" destId="{68C8941B-C2B7-420D-BE2C-74E0429EB75E}" srcOrd="0" destOrd="0" presId="urn:microsoft.com/office/officeart/2005/8/layout/vProcess5"/>
    <dgm:cxn modelId="{0DEE0821-408D-4494-99BC-9BF1A9734BA6}" type="presParOf" srcId="{430C1E8D-5824-4B07-BC1E-B798CADCBCD4}" destId="{2FC2837D-835F-45A4-90CE-71F3BBD62C39}" srcOrd="1" destOrd="0" presId="urn:microsoft.com/office/officeart/2005/8/layout/vProcess5"/>
    <dgm:cxn modelId="{C7BD289A-4EC1-4F81-88B4-2C7BECACCA4A}" type="presParOf" srcId="{430C1E8D-5824-4B07-BC1E-B798CADCBCD4}" destId="{41E39DBF-1AF3-4815-9B75-7FA83AD3AAF0}" srcOrd="2" destOrd="0" presId="urn:microsoft.com/office/officeart/2005/8/layout/vProcess5"/>
    <dgm:cxn modelId="{A8AC54D0-763A-4B6A-98A2-C63264DE5D12}" type="presParOf" srcId="{430C1E8D-5824-4B07-BC1E-B798CADCBCD4}" destId="{7F59A009-F56A-4565-91A2-257281853ED8}" srcOrd="3" destOrd="0" presId="urn:microsoft.com/office/officeart/2005/8/layout/vProcess5"/>
    <dgm:cxn modelId="{81DE015B-6B68-4DFE-8184-B3AF4E8FBD3B}" type="presParOf" srcId="{430C1E8D-5824-4B07-BC1E-B798CADCBCD4}" destId="{26BAC348-453D-4C0B-A6DF-1901D911A076}" srcOrd="4" destOrd="0" presId="urn:microsoft.com/office/officeart/2005/8/layout/vProcess5"/>
    <dgm:cxn modelId="{95CBC3E0-B796-4F31-9348-2A38F11B71BD}" type="presParOf" srcId="{430C1E8D-5824-4B07-BC1E-B798CADCBCD4}" destId="{E233B169-ACD3-4B78-8849-E707A2ECB73B}" srcOrd="5" destOrd="0" presId="urn:microsoft.com/office/officeart/2005/8/layout/vProcess5"/>
    <dgm:cxn modelId="{9DEA6F9D-BA6D-4791-BAB1-342113AC1065}" type="presParOf" srcId="{430C1E8D-5824-4B07-BC1E-B798CADCBCD4}" destId="{8B734278-2BCC-4890-9B30-3A21A98804C8}" srcOrd="6" destOrd="0" presId="urn:microsoft.com/office/officeart/2005/8/layout/vProcess5"/>
    <dgm:cxn modelId="{DF3C556F-E956-42E3-929D-001870B9A0D8}" type="presParOf" srcId="{430C1E8D-5824-4B07-BC1E-B798CADCBCD4}" destId="{177CF4E8-B9EE-4124-81EF-8E9ABF1AECFF}" srcOrd="7" destOrd="0" presId="urn:microsoft.com/office/officeart/2005/8/layout/vProcess5"/>
    <dgm:cxn modelId="{411BD31D-DE34-47FD-B384-7BA70156D8C5}" type="presParOf" srcId="{430C1E8D-5824-4B07-BC1E-B798CADCBCD4}" destId="{850CAF2D-58A4-49CA-98BA-B2F21B92167A}" srcOrd="8" destOrd="0" presId="urn:microsoft.com/office/officeart/2005/8/layout/vProcess5"/>
    <dgm:cxn modelId="{434C66DE-1887-4606-831A-AE5018D986EA}" type="presParOf" srcId="{430C1E8D-5824-4B07-BC1E-B798CADCBCD4}" destId="{00786257-ADE1-4A74-AC2E-95DB25DC4B36}" srcOrd="9" destOrd="0" presId="urn:microsoft.com/office/officeart/2005/8/layout/vProcess5"/>
    <dgm:cxn modelId="{915CC232-0F6B-4FDF-BD2A-BC2C9B0A0217}" type="presParOf" srcId="{430C1E8D-5824-4B07-BC1E-B798CADCBCD4}" destId="{65E6CA12-5BD3-4960-94F6-A4561556A9EC}" srcOrd="10" destOrd="0" presId="urn:microsoft.com/office/officeart/2005/8/layout/vProcess5"/>
    <dgm:cxn modelId="{07A91089-56EB-4887-AE3E-6E1EE30A9CEC}" type="presParOf" srcId="{430C1E8D-5824-4B07-BC1E-B798CADCBCD4}" destId="{50C402E2-1136-4AF1-A55B-A5D7914BD27B}" srcOrd="11" destOrd="0" presId="urn:microsoft.com/office/officeart/2005/8/layout/vProcess5"/>
    <dgm:cxn modelId="{2E14EFD6-C2F1-4F92-AF41-A48717324197}" type="presParOf" srcId="{430C1E8D-5824-4B07-BC1E-B798CADCBCD4}" destId="{093E5A88-598B-4463-9ACE-0319AE387B5B}" srcOrd="12" destOrd="0" presId="urn:microsoft.com/office/officeart/2005/8/layout/vProcess5"/>
    <dgm:cxn modelId="{1912599F-D1A6-4980-80E9-98C25530CC72}" type="presParOf" srcId="{430C1E8D-5824-4B07-BC1E-B798CADCBCD4}" destId="{25B3A49F-76B7-41A0-AE62-97D054D9824B}" srcOrd="13" destOrd="0" presId="urn:microsoft.com/office/officeart/2005/8/layout/vProcess5"/>
    <dgm:cxn modelId="{75E7A122-4BFA-47AF-8DA3-FBECA0CFB3E1}" type="presParOf" srcId="{430C1E8D-5824-4B07-BC1E-B798CADCBCD4}" destId="{F025B7F3-317F-4CAB-AC83-0B8FA74E7C7B}"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0A1F6C4-1995-4857-BDD3-5480C7BF12F0}"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DE"/>
        </a:p>
      </dgm:t>
    </dgm:pt>
    <dgm:pt modelId="{E7240FA8-6B0F-495D-9E8D-E4702E459816}">
      <dgm:prSet phldrT="[Text]"/>
      <dgm:spPr/>
      <dgm:t>
        <a:bodyPr/>
        <a:lstStyle/>
        <a:p>
          <a:r>
            <a:rPr lang="en-US" dirty="0"/>
            <a:t>Data preprocessing</a:t>
          </a:r>
          <a:endParaRPr lang="en-DE" dirty="0"/>
        </a:p>
      </dgm:t>
    </dgm:pt>
    <dgm:pt modelId="{2B3A134B-7656-40A3-8E64-2A12DBDDD893}" type="parTrans" cxnId="{7092D6B2-5BD8-4AA4-9A2B-3493D5AA4884}">
      <dgm:prSet/>
      <dgm:spPr/>
      <dgm:t>
        <a:bodyPr/>
        <a:lstStyle/>
        <a:p>
          <a:endParaRPr lang="en-DE"/>
        </a:p>
      </dgm:t>
    </dgm:pt>
    <dgm:pt modelId="{8FA2F871-98FD-48B0-98F8-C1B2A85D2227}" type="sibTrans" cxnId="{7092D6B2-5BD8-4AA4-9A2B-3493D5AA4884}">
      <dgm:prSet/>
      <dgm:spPr/>
      <dgm:t>
        <a:bodyPr/>
        <a:lstStyle/>
        <a:p>
          <a:endParaRPr lang="en-DE"/>
        </a:p>
      </dgm:t>
    </dgm:pt>
    <dgm:pt modelId="{4331EBF8-4B05-43BA-98B8-A51CDE624BAB}">
      <dgm:prSet phldrT="[Text]"/>
      <dgm:spPr/>
      <dgm:t>
        <a:bodyPr/>
        <a:lstStyle/>
        <a:p>
          <a:r>
            <a:rPr lang="en-US" b="0" dirty="0"/>
            <a:t>Creation of the models</a:t>
          </a:r>
          <a:endParaRPr lang="en-DE" b="0" dirty="0"/>
        </a:p>
      </dgm:t>
    </dgm:pt>
    <dgm:pt modelId="{3548E118-9761-46D8-B500-215283CEC677}" type="parTrans" cxnId="{9A4E92FF-E41B-4B02-904D-5347184FEC59}">
      <dgm:prSet/>
      <dgm:spPr/>
      <dgm:t>
        <a:bodyPr/>
        <a:lstStyle/>
        <a:p>
          <a:endParaRPr lang="en-DE"/>
        </a:p>
      </dgm:t>
    </dgm:pt>
    <dgm:pt modelId="{9DBE9CCC-BDA1-4E84-9CAB-D78E27A40B0F}" type="sibTrans" cxnId="{9A4E92FF-E41B-4B02-904D-5347184FEC59}">
      <dgm:prSet/>
      <dgm:spPr/>
      <dgm:t>
        <a:bodyPr/>
        <a:lstStyle/>
        <a:p>
          <a:endParaRPr lang="en-DE"/>
        </a:p>
      </dgm:t>
    </dgm:pt>
    <dgm:pt modelId="{0D487652-B867-4F86-B2AC-98AC90DA5607}">
      <dgm:prSet phldrT="[Text]"/>
      <dgm:spPr/>
      <dgm:t>
        <a:bodyPr/>
        <a:lstStyle/>
        <a:p>
          <a:r>
            <a:rPr lang="en-US" b="0" dirty="0"/>
            <a:t>Hyperparameter tuning for the models</a:t>
          </a:r>
          <a:endParaRPr lang="en-DE" b="0" dirty="0"/>
        </a:p>
      </dgm:t>
    </dgm:pt>
    <dgm:pt modelId="{C9C1BCF6-B092-46B2-8ED2-BB1AF2BADCF7}" type="parTrans" cxnId="{84CB1727-40B3-4668-B088-257FB744EB35}">
      <dgm:prSet/>
      <dgm:spPr/>
      <dgm:t>
        <a:bodyPr/>
        <a:lstStyle/>
        <a:p>
          <a:endParaRPr lang="en-DE"/>
        </a:p>
      </dgm:t>
    </dgm:pt>
    <dgm:pt modelId="{81910F82-0601-4FF2-B702-4D9D07CA3E4D}" type="sibTrans" cxnId="{84CB1727-40B3-4668-B088-257FB744EB35}">
      <dgm:prSet/>
      <dgm:spPr/>
      <dgm:t>
        <a:bodyPr/>
        <a:lstStyle/>
        <a:p>
          <a:endParaRPr lang="en-DE"/>
        </a:p>
      </dgm:t>
    </dgm:pt>
    <dgm:pt modelId="{39A83D71-BF8E-4311-AE96-1EA96915ED9D}">
      <dgm:prSet phldrT="[Text]"/>
      <dgm:spPr/>
      <dgm:t>
        <a:bodyPr/>
        <a:lstStyle/>
        <a:p>
          <a:r>
            <a:rPr lang="en-US" b="0" dirty="0"/>
            <a:t>Individual evaluation of the different models</a:t>
          </a:r>
          <a:endParaRPr lang="en-DE" b="0" dirty="0"/>
        </a:p>
      </dgm:t>
    </dgm:pt>
    <dgm:pt modelId="{59D77A3B-F4EE-42B8-B046-F1EFEC8EAEAE}" type="parTrans" cxnId="{EB22F97F-82A0-4A26-BF31-5BB3CFB47989}">
      <dgm:prSet/>
      <dgm:spPr/>
      <dgm:t>
        <a:bodyPr/>
        <a:lstStyle/>
        <a:p>
          <a:endParaRPr lang="en-DE"/>
        </a:p>
      </dgm:t>
    </dgm:pt>
    <dgm:pt modelId="{B49C1DC9-3641-4D86-A74C-21D336AFC121}" type="sibTrans" cxnId="{EB22F97F-82A0-4A26-BF31-5BB3CFB47989}">
      <dgm:prSet/>
      <dgm:spPr/>
      <dgm:t>
        <a:bodyPr/>
        <a:lstStyle/>
        <a:p>
          <a:endParaRPr lang="en-DE"/>
        </a:p>
      </dgm:t>
    </dgm:pt>
    <dgm:pt modelId="{CEB23376-C805-47D9-8AF7-E8785CD3ECD3}">
      <dgm:prSet phldrT="[Text]"/>
      <dgm:spPr/>
      <dgm:t>
        <a:bodyPr/>
        <a:lstStyle/>
        <a:p>
          <a:r>
            <a:rPr lang="en-US" dirty="0"/>
            <a:t>Comparison of results and selection of the best model</a:t>
          </a:r>
          <a:endParaRPr lang="en-DE" dirty="0"/>
        </a:p>
      </dgm:t>
    </dgm:pt>
    <dgm:pt modelId="{3E93F942-0C59-41E0-B13B-4A574D6DAA5A}" type="parTrans" cxnId="{3DFDA201-3FE2-4592-9204-01252DCD002B}">
      <dgm:prSet/>
      <dgm:spPr/>
      <dgm:t>
        <a:bodyPr/>
        <a:lstStyle/>
        <a:p>
          <a:endParaRPr lang="en-DE"/>
        </a:p>
      </dgm:t>
    </dgm:pt>
    <dgm:pt modelId="{1A12A644-011C-4D3F-A53B-DA14F67F87E1}" type="sibTrans" cxnId="{3DFDA201-3FE2-4592-9204-01252DCD002B}">
      <dgm:prSet/>
      <dgm:spPr/>
      <dgm:t>
        <a:bodyPr/>
        <a:lstStyle/>
        <a:p>
          <a:endParaRPr lang="en-DE"/>
        </a:p>
      </dgm:t>
    </dgm:pt>
    <dgm:pt modelId="{430C1E8D-5824-4B07-BC1E-B798CADCBCD4}" type="pres">
      <dgm:prSet presAssocID="{D0A1F6C4-1995-4857-BDD3-5480C7BF12F0}" presName="outerComposite" presStyleCnt="0">
        <dgm:presLayoutVars>
          <dgm:chMax val="5"/>
          <dgm:dir/>
          <dgm:resizeHandles val="exact"/>
        </dgm:presLayoutVars>
      </dgm:prSet>
      <dgm:spPr/>
    </dgm:pt>
    <dgm:pt modelId="{68C8941B-C2B7-420D-BE2C-74E0429EB75E}" type="pres">
      <dgm:prSet presAssocID="{D0A1F6C4-1995-4857-BDD3-5480C7BF12F0}" presName="dummyMaxCanvas" presStyleCnt="0">
        <dgm:presLayoutVars/>
      </dgm:prSet>
      <dgm:spPr/>
    </dgm:pt>
    <dgm:pt modelId="{2FC2837D-835F-45A4-90CE-71F3BBD62C39}" type="pres">
      <dgm:prSet presAssocID="{D0A1F6C4-1995-4857-BDD3-5480C7BF12F0}" presName="FiveNodes_1" presStyleLbl="node1" presStyleIdx="0" presStyleCnt="5">
        <dgm:presLayoutVars>
          <dgm:bulletEnabled val="1"/>
        </dgm:presLayoutVars>
      </dgm:prSet>
      <dgm:spPr/>
    </dgm:pt>
    <dgm:pt modelId="{41E39DBF-1AF3-4815-9B75-7FA83AD3AAF0}" type="pres">
      <dgm:prSet presAssocID="{D0A1F6C4-1995-4857-BDD3-5480C7BF12F0}" presName="FiveNodes_2" presStyleLbl="node1" presStyleIdx="1" presStyleCnt="5">
        <dgm:presLayoutVars>
          <dgm:bulletEnabled val="1"/>
        </dgm:presLayoutVars>
      </dgm:prSet>
      <dgm:spPr/>
    </dgm:pt>
    <dgm:pt modelId="{7F59A009-F56A-4565-91A2-257281853ED8}" type="pres">
      <dgm:prSet presAssocID="{D0A1F6C4-1995-4857-BDD3-5480C7BF12F0}" presName="FiveNodes_3" presStyleLbl="node1" presStyleIdx="2" presStyleCnt="5">
        <dgm:presLayoutVars>
          <dgm:bulletEnabled val="1"/>
        </dgm:presLayoutVars>
      </dgm:prSet>
      <dgm:spPr/>
    </dgm:pt>
    <dgm:pt modelId="{26BAC348-453D-4C0B-A6DF-1901D911A076}" type="pres">
      <dgm:prSet presAssocID="{D0A1F6C4-1995-4857-BDD3-5480C7BF12F0}" presName="FiveNodes_4" presStyleLbl="node1" presStyleIdx="3" presStyleCnt="5">
        <dgm:presLayoutVars>
          <dgm:bulletEnabled val="1"/>
        </dgm:presLayoutVars>
      </dgm:prSet>
      <dgm:spPr/>
    </dgm:pt>
    <dgm:pt modelId="{E233B169-ACD3-4B78-8849-E707A2ECB73B}" type="pres">
      <dgm:prSet presAssocID="{D0A1F6C4-1995-4857-BDD3-5480C7BF12F0}" presName="FiveNodes_5" presStyleLbl="node1" presStyleIdx="4" presStyleCnt="5">
        <dgm:presLayoutVars>
          <dgm:bulletEnabled val="1"/>
        </dgm:presLayoutVars>
      </dgm:prSet>
      <dgm:spPr/>
    </dgm:pt>
    <dgm:pt modelId="{8B734278-2BCC-4890-9B30-3A21A98804C8}" type="pres">
      <dgm:prSet presAssocID="{D0A1F6C4-1995-4857-BDD3-5480C7BF12F0}" presName="FiveConn_1-2" presStyleLbl="fgAccFollowNode1" presStyleIdx="0" presStyleCnt="4">
        <dgm:presLayoutVars>
          <dgm:bulletEnabled val="1"/>
        </dgm:presLayoutVars>
      </dgm:prSet>
      <dgm:spPr/>
    </dgm:pt>
    <dgm:pt modelId="{177CF4E8-B9EE-4124-81EF-8E9ABF1AECFF}" type="pres">
      <dgm:prSet presAssocID="{D0A1F6C4-1995-4857-BDD3-5480C7BF12F0}" presName="FiveConn_2-3" presStyleLbl="fgAccFollowNode1" presStyleIdx="1" presStyleCnt="4">
        <dgm:presLayoutVars>
          <dgm:bulletEnabled val="1"/>
        </dgm:presLayoutVars>
      </dgm:prSet>
      <dgm:spPr/>
    </dgm:pt>
    <dgm:pt modelId="{850CAF2D-58A4-49CA-98BA-B2F21B92167A}" type="pres">
      <dgm:prSet presAssocID="{D0A1F6C4-1995-4857-BDD3-5480C7BF12F0}" presName="FiveConn_3-4" presStyleLbl="fgAccFollowNode1" presStyleIdx="2" presStyleCnt="4">
        <dgm:presLayoutVars>
          <dgm:bulletEnabled val="1"/>
        </dgm:presLayoutVars>
      </dgm:prSet>
      <dgm:spPr/>
    </dgm:pt>
    <dgm:pt modelId="{00786257-ADE1-4A74-AC2E-95DB25DC4B36}" type="pres">
      <dgm:prSet presAssocID="{D0A1F6C4-1995-4857-BDD3-5480C7BF12F0}" presName="FiveConn_4-5" presStyleLbl="fgAccFollowNode1" presStyleIdx="3" presStyleCnt="4">
        <dgm:presLayoutVars>
          <dgm:bulletEnabled val="1"/>
        </dgm:presLayoutVars>
      </dgm:prSet>
      <dgm:spPr/>
    </dgm:pt>
    <dgm:pt modelId="{65E6CA12-5BD3-4960-94F6-A4561556A9EC}" type="pres">
      <dgm:prSet presAssocID="{D0A1F6C4-1995-4857-BDD3-5480C7BF12F0}" presName="FiveNodes_1_text" presStyleLbl="node1" presStyleIdx="4" presStyleCnt="5">
        <dgm:presLayoutVars>
          <dgm:bulletEnabled val="1"/>
        </dgm:presLayoutVars>
      </dgm:prSet>
      <dgm:spPr/>
    </dgm:pt>
    <dgm:pt modelId="{50C402E2-1136-4AF1-A55B-A5D7914BD27B}" type="pres">
      <dgm:prSet presAssocID="{D0A1F6C4-1995-4857-BDD3-5480C7BF12F0}" presName="FiveNodes_2_text" presStyleLbl="node1" presStyleIdx="4" presStyleCnt="5">
        <dgm:presLayoutVars>
          <dgm:bulletEnabled val="1"/>
        </dgm:presLayoutVars>
      </dgm:prSet>
      <dgm:spPr/>
    </dgm:pt>
    <dgm:pt modelId="{093E5A88-598B-4463-9ACE-0319AE387B5B}" type="pres">
      <dgm:prSet presAssocID="{D0A1F6C4-1995-4857-BDD3-5480C7BF12F0}" presName="FiveNodes_3_text" presStyleLbl="node1" presStyleIdx="4" presStyleCnt="5">
        <dgm:presLayoutVars>
          <dgm:bulletEnabled val="1"/>
        </dgm:presLayoutVars>
      </dgm:prSet>
      <dgm:spPr/>
    </dgm:pt>
    <dgm:pt modelId="{25B3A49F-76B7-41A0-AE62-97D054D9824B}" type="pres">
      <dgm:prSet presAssocID="{D0A1F6C4-1995-4857-BDD3-5480C7BF12F0}" presName="FiveNodes_4_text" presStyleLbl="node1" presStyleIdx="4" presStyleCnt="5">
        <dgm:presLayoutVars>
          <dgm:bulletEnabled val="1"/>
        </dgm:presLayoutVars>
      </dgm:prSet>
      <dgm:spPr/>
    </dgm:pt>
    <dgm:pt modelId="{F025B7F3-317F-4CAB-AC83-0B8FA74E7C7B}" type="pres">
      <dgm:prSet presAssocID="{D0A1F6C4-1995-4857-BDD3-5480C7BF12F0}" presName="FiveNodes_5_text" presStyleLbl="node1" presStyleIdx="4" presStyleCnt="5">
        <dgm:presLayoutVars>
          <dgm:bulletEnabled val="1"/>
        </dgm:presLayoutVars>
      </dgm:prSet>
      <dgm:spPr/>
    </dgm:pt>
  </dgm:ptLst>
  <dgm:cxnLst>
    <dgm:cxn modelId="{3DFDA201-3FE2-4592-9204-01252DCD002B}" srcId="{D0A1F6C4-1995-4857-BDD3-5480C7BF12F0}" destId="{CEB23376-C805-47D9-8AF7-E8785CD3ECD3}" srcOrd="4" destOrd="0" parTransId="{3E93F942-0C59-41E0-B13B-4A574D6DAA5A}" sibTransId="{1A12A644-011C-4D3F-A53B-DA14F67F87E1}"/>
    <dgm:cxn modelId="{7CF41A0B-7119-4107-BAF3-E969BDA1F930}" type="presOf" srcId="{CEB23376-C805-47D9-8AF7-E8785CD3ECD3}" destId="{F025B7F3-317F-4CAB-AC83-0B8FA74E7C7B}" srcOrd="1" destOrd="0" presId="urn:microsoft.com/office/officeart/2005/8/layout/vProcess5"/>
    <dgm:cxn modelId="{FD09150E-457D-4211-B031-CACBC6058CF2}" type="presOf" srcId="{4331EBF8-4B05-43BA-98B8-A51CDE624BAB}" destId="{50C402E2-1136-4AF1-A55B-A5D7914BD27B}" srcOrd="1" destOrd="0" presId="urn:microsoft.com/office/officeart/2005/8/layout/vProcess5"/>
    <dgm:cxn modelId="{9645D41A-E324-44EF-9EE3-001E84826E32}" type="presOf" srcId="{E7240FA8-6B0F-495D-9E8D-E4702E459816}" destId="{2FC2837D-835F-45A4-90CE-71F3BBD62C39}" srcOrd="0" destOrd="0" presId="urn:microsoft.com/office/officeart/2005/8/layout/vProcess5"/>
    <dgm:cxn modelId="{84CB1727-40B3-4668-B088-257FB744EB35}" srcId="{D0A1F6C4-1995-4857-BDD3-5480C7BF12F0}" destId="{0D487652-B867-4F86-B2AC-98AC90DA5607}" srcOrd="2" destOrd="0" parTransId="{C9C1BCF6-B092-46B2-8ED2-BB1AF2BADCF7}" sibTransId="{81910F82-0601-4FF2-B702-4D9D07CA3E4D}"/>
    <dgm:cxn modelId="{99950334-8055-40A0-A198-B24C1D2BF9CE}" type="presOf" srcId="{81910F82-0601-4FF2-B702-4D9D07CA3E4D}" destId="{850CAF2D-58A4-49CA-98BA-B2F21B92167A}" srcOrd="0" destOrd="0" presId="urn:microsoft.com/office/officeart/2005/8/layout/vProcess5"/>
    <dgm:cxn modelId="{792F5336-70D3-484F-91CA-CE172565DA97}" type="presOf" srcId="{9DBE9CCC-BDA1-4E84-9CAB-D78E27A40B0F}" destId="{177CF4E8-B9EE-4124-81EF-8E9ABF1AECFF}" srcOrd="0" destOrd="0" presId="urn:microsoft.com/office/officeart/2005/8/layout/vProcess5"/>
    <dgm:cxn modelId="{C9C21B38-FCA6-4FD2-844A-81FE14A7EB29}" type="presOf" srcId="{0D487652-B867-4F86-B2AC-98AC90DA5607}" destId="{7F59A009-F56A-4565-91A2-257281853ED8}" srcOrd="0" destOrd="0" presId="urn:microsoft.com/office/officeart/2005/8/layout/vProcess5"/>
    <dgm:cxn modelId="{FC506B6A-4565-46F8-A909-037B87D9769C}" type="presOf" srcId="{8FA2F871-98FD-48B0-98F8-C1B2A85D2227}" destId="{8B734278-2BCC-4890-9B30-3A21A98804C8}" srcOrd="0" destOrd="0" presId="urn:microsoft.com/office/officeart/2005/8/layout/vProcess5"/>
    <dgm:cxn modelId="{8E361350-BF1B-4EE4-A804-6A60E41E502A}" type="presOf" srcId="{39A83D71-BF8E-4311-AE96-1EA96915ED9D}" destId="{26BAC348-453D-4C0B-A6DF-1901D911A076}" srcOrd="0" destOrd="0" presId="urn:microsoft.com/office/officeart/2005/8/layout/vProcess5"/>
    <dgm:cxn modelId="{C1EC3273-6FB1-4B25-A10A-99608DD49E05}" type="presOf" srcId="{39A83D71-BF8E-4311-AE96-1EA96915ED9D}" destId="{25B3A49F-76B7-41A0-AE62-97D054D9824B}" srcOrd="1" destOrd="0" presId="urn:microsoft.com/office/officeart/2005/8/layout/vProcess5"/>
    <dgm:cxn modelId="{EB22F97F-82A0-4A26-BF31-5BB3CFB47989}" srcId="{D0A1F6C4-1995-4857-BDD3-5480C7BF12F0}" destId="{39A83D71-BF8E-4311-AE96-1EA96915ED9D}" srcOrd="3" destOrd="0" parTransId="{59D77A3B-F4EE-42B8-B046-F1EFEC8EAEAE}" sibTransId="{B49C1DC9-3641-4D86-A74C-21D336AFC121}"/>
    <dgm:cxn modelId="{199A5095-98D6-4E2F-8DEF-62CA1FEFDC42}" type="presOf" srcId="{B49C1DC9-3641-4D86-A74C-21D336AFC121}" destId="{00786257-ADE1-4A74-AC2E-95DB25DC4B36}" srcOrd="0" destOrd="0" presId="urn:microsoft.com/office/officeart/2005/8/layout/vProcess5"/>
    <dgm:cxn modelId="{12EC28B0-3595-4E0F-9887-F6D79556BF11}" type="presOf" srcId="{4331EBF8-4B05-43BA-98B8-A51CDE624BAB}" destId="{41E39DBF-1AF3-4815-9B75-7FA83AD3AAF0}" srcOrd="0" destOrd="0" presId="urn:microsoft.com/office/officeart/2005/8/layout/vProcess5"/>
    <dgm:cxn modelId="{0217C9B2-4C0E-413E-AD86-B9562C59B332}" type="presOf" srcId="{0D487652-B867-4F86-B2AC-98AC90DA5607}" destId="{093E5A88-598B-4463-9ACE-0319AE387B5B}" srcOrd="1" destOrd="0" presId="urn:microsoft.com/office/officeart/2005/8/layout/vProcess5"/>
    <dgm:cxn modelId="{7092D6B2-5BD8-4AA4-9A2B-3493D5AA4884}" srcId="{D0A1F6C4-1995-4857-BDD3-5480C7BF12F0}" destId="{E7240FA8-6B0F-495D-9E8D-E4702E459816}" srcOrd="0" destOrd="0" parTransId="{2B3A134B-7656-40A3-8E64-2A12DBDDD893}" sibTransId="{8FA2F871-98FD-48B0-98F8-C1B2A85D2227}"/>
    <dgm:cxn modelId="{65D432B4-9393-4141-A48A-2EDDFB2BB18B}" type="presOf" srcId="{E7240FA8-6B0F-495D-9E8D-E4702E459816}" destId="{65E6CA12-5BD3-4960-94F6-A4561556A9EC}" srcOrd="1" destOrd="0" presId="urn:microsoft.com/office/officeart/2005/8/layout/vProcess5"/>
    <dgm:cxn modelId="{E2C9E9C8-7D80-4467-B55E-F3626860B456}" type="presOf" srcId="{CEB23376-C805-47D9-8AF7-E8785CD3ECD3}" destId="{E233B169-ACD3-4B78-8849-E707A2ECB73B}" srcOrd="0" destOrd="0" presId="urn:microsoft.com/office/officeart/2005/8/layout/vProcess5"/>
    <dgm:cxn modelId="{E23081FC-3625-4F06-9ABC-28206186073F}" type="presOf" srcId="{D0A1F6C4-1995-4857-BDD3-5480C7BF12F0}" destId="{430C1E8D-5824-4B07-BC1E-B798CADCBCD4}" srcOrd="0" destOrd="0" presId="urn:microsoft.com/office/officeart/2005/8/layout/vProcess5"/>
    <dgm:cxn modelId="{9A4E92FF-E41B-4B02-904D-5347184FEC59}" srcId="{D0A1F6C4-1995-4857-BDD3-5480C7BF12F0}" destId="{4331EBF8-4B05-43BA-98B8-A51CDE624BAB}" srcOrd="1" destOrd="0" parTransId="{3548E118-9761-46D8-B500-215283CEC677}" sibTransId="{9DBE9CCC-BDA1-4E84-9CAB-D78E27A40B0F}"/>
    <dgm:cxn modelId="{00BD12F9-8353-4AF1-92BA-A6F35E7C2F6F}" type="presParOf" srcId="{430C1E8D-5824-4B07-BC1E-B798CADCBCD4}" destId="{68C8941B-C2B7-420D-BE2C-74E0429EB75E}" srcOrd="0" destOrd="0" presId="urn:microsoft.com/office/officeart/2005/8/layout/vProcess5"/>
    <dgm:cxn modelId="{0DEE0821-408D-4494-99BC-9BF1A9734BA6}" type="presParOf" srcId="{430C1E8D-5824-4B07-BC1E-B798CADCBCD4}" destId="{2FC2837D-835F-45A4-90CE-71F3BBD62C39}" srcOrd="1" destOrd="0" presId="urn:microsoft.com/office/officeart/2005/8/layout/vProcess5"/>
    <dgm:cxn modelId="{C7BD289A-4EC1-4F81-88B4-2C7BECACCA4A}" type="presParOf" srcId="{430C1E8D-5824-4B07-BC1E-B798CADCBCD4}" destId="{41E39DBF-1AF3-4815-9B75-7FA83AD3AAF0}" srcOrd="2" destOrd="0" presId="urn:microsoft.com/office/officeart/2005/8/layout/vProcess5"/>
    <dgm:cxn modelId="{A8AC54D0-763A-4B6A-98A2-C63264DE5D12}" type="presParOf" srcId="{430C1E8D-5824-4B07-BC1E-B798CADCBCD4}" destId="{7F59A009-F56A-4565-91A2-257281853ED8}" srcOrd="3" destOrd="0" presId="urn:microsoft.com/office/officeart/2005/8/layout/vProcess5"/>
    <dgm:cxn modelId="{81DE015B-6B68-4DFE-8184-B3AF4E8FBD3B}" type="presParOf" srcId="{430C1E8D-5824-4B07-BC1E-B798CADCBCD4}" destId="{26BAC348-453D-4C0B-A6DF-1901D911A076}" srcOrd="4" destOrd="0" presId="urn:microsoft.com/office/officeart/2005/8/layout/vProcess5"/>
    <dgm:cxn modelId="{95CBC3E0-B796-4F31-9348-2A38F11B71BD}" type="presParOf" srcId="{430C1E8D-5824-4B07-BC1E-B798CADCBCD4}" destId="{E233B169-ACD3-4B78-8849-E707A2ECB73B}" srcOrd="5" destOrd="0" presId="urn:microsoft.com/office/officeart/2005/8/layout/vProcess5"/>
    <dgm:cxn modelId="{9DEA6F9D-BA6D-4791-BAB1-342113AC1065}" type="presParOf" srcId="{430C1E8D-5824-4B07-BC1E-B798CADCBCD4}" destId="{8B734278-2BCC-4890-9B30-3A21A98804C8}" srcOrd="6" destOrd="0" presId="urn:microsoft.com/office/officeart/2005/8/layout/vProcess5"/>
    <dgm:cxn modelId="{DF3C556F-E956-42E3-929D-001870B9A0D8}" type="presParOf" srcId="{430C1E8D-5824-4B07-BC1E-B798CADCBCD4}" destId="{177CF4E8-B9EE-4124-81EF-8E9ABF1AECFF}" srcOrd="7" destOrd="0" presId="urn:microsoft.com/office/officeart/2005/8/layout/vProcess5"/>
    <dgm:cxn modelId="{411BD31D-DE34-47FD-B384-7BA70156D8C5}" type="presParOf" srcId="{430C1E8D-5824-4B07-BC1E-B798CADCBCD4}" destId="{850CAF2D-58A4-49CA-98BA-B2F21B92167A}" srcOrd="8" destOrd="0" presId="urn:microsoft.com/office/officeart/2005/8/layout/vProcess5"/>
    <dgm:cxn modelId="{434C66DE-1887-4606-831A-AE5018D986EA}" type="presParOf" srcId="{430C1E8D-5824-4B07-BC1E-B798CADCBCD4}" destId="{00786257-ADE1-4A74-AC2E-95DB25DC4B36}" srcOrd="9" destOrd="0" presId="urn:microsoft.com/office/officeart/2005/8/layout/vProcess5"/>
    <dgm:cxn modelId="{915CC232-0F6B-4FDF-BD2A-BC2C9B0A0217}" type="presParOf" srcId="{430C1E8D-5824-4B07-BC1E-B798CADCBCD4}" destId="{65E6CA12-5BD3-4960-94F6-A4561556A9EC}" srcOrd="10" destOrd="0" presId="urn:microsoft.com/office/officeart/2005/8/layout/vProcess5"/>
    <dgm:cxn modelId="{07A91089-56EB-4887-AE3E-6E1EE30A9CEC}" type="presParOf" srcId="{430C1E8D-5824-4B07-BC1E-B798CADCBCD4}" destId="{50C402E2-1136-4AF1-A55B-A5D7914BD27B}" srcOrd="11" destOrd="0" presId="urn:microsoft.com/office/officeart/2005/8/layout/vProcess5"/>
    <dgm:cxn modelId="{2E14EFD6-C2F1-4F92-AF41-A48717324197}" type="presParOf" srcId="{430C1E8D-5824-4B07-BC1E-B798CADCBCD4}" destId="{093E5A88-598B-4463-9ACE-0319AE387B5B}" srcOrd="12" destOrd="0" presId="urn:microsoft.com/office/officeart/2005/8/layout/vProcess5"/>
    <dgm:cxn modelId="{1912599F-D1A6-4980-80E9-98C25530CC72}" type="presParOf" srcId="{430C1E8D-5824-4B07-BC1E-B798CADCBCD4}" destId="{25B3A49F-76B7-41A0-AE62-97D054D9824B}" srcOrd="13" destOrd="0" presId="urn:microsoft.com/office/officeart/2005/8/layout/vProcess5"/>
    <dgm:cxn modelId="{75E7A122-4BFA-47AF-8DA3-FBECA0CFB3E1}" type="presParOf" srcId="{430C1E8D-5824-4B07-BC1E-B798CADCBCD4}" destId="{F025B7F3-317F-4CAB-AC83-0B8FA74E7C7B}"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B9E02-0B69-4D01-B576-26BE53E8CD8B}">
      <dsp:nvSpPr>
        <dsp:cNvPr id="0" name=""/>
        <dsp:cNvSpPr/>
      </dsp:nvSpPr>
      <dsp:spPr>
        <a:xfrm>
          <a:off x="1671" y="0"/>
          <a:ext cx="644095" cy="6440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ADA71F-4CAD-41A8-A85E-E9F2CE305EF8}">
      <dsp:nvSpPr>
        <dsp:cNvPr id="0" name=""/>
        <dsp:cNvSpPr/>
      </dsp:nvSpPr>
      <dsp:spPr>
        <a:xfrm>
          <a:off x="66080" y="64409"/>
          <a:ext cx="515276" cy="515276"/>
        </a:xfrm>
        <a:prstGeom prst="chord">
          <a:avLst>
            <a:gd name="adj1" fmla="val 0"/>
            <a:gd name="adj2" fmla="val 108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FAE275-DF0F-4D7C-87F1-8905281E7855}">
      <dsp:nvSpPr>
        <dsp:cNvPr id="0" name=""/>
        <dsp:cNvSpPr/>
      </dsp:nvSpPr>
      <dsp:spPr>
        <a:xfrm>
          <a:off x="779953" y="644095"/>
          <a:ext cx="1905450" cy="27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2">
                  <a:lumMod val="50000"/>
                </a:schemeClr>
              </a:solidFill>
            </a:rPr>
            <a:t>  REST API</a:t>
          </a:r>
          <a:endParaRPr lang="en-DE" sz="1200" kern="1200" dirty="0">
            <a:solidFill>
              <a:schemeClr val="bg2">
                <a:lumMod val="50000"/>
              </a:schemeClr>
            </a:solidFill>
          </a:endParaRPr>
        </a:p>
      </dsp:txBody>
      <dsp:txXfrm>
        <a:off x="779953" y="644095"/>
        <a:ext cx="1905450" cy="2710570"/>
      </dsp:txXfrm>
    </dsp:sp>
    <dsp:sp modelId="{01B07061-A605-4E6F-BE14-744E924355F8}">
      <dsp:nvSpPr>
        <dsp:cNvPr id="0" name=""/>
        <dsp:cNvSpPr/>
      </dsp:nvSpPr>
      <dsp:spPr>
        <a:xfrm>
          <a:off x="779953" y="0"/>
          <a:ext cx="1905450" cy="644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b" anchorCtr="0">
          <a:noAutofit/>
        </a:bodyPr>
        <a:lstStyle/>
        <a:p>
          <a:pPr marL="0" lvl="0" indent="0" algn="l" defTabSz="1289050">
            <a:lnSpc>
              <a:spcPct val="90000"/>
            </a:lnSpc>
            <a:spcBef>
              <a:spcPct val="0"/>
            </a:spcBef>
            <a:spcAft>
              <a:spcPct val="35000"/>
            </a:spcAft>
            <a:buNone/>
          </a:pPr>
          <a:r>
            <a:rPr lang="en-US" sz="2900" kern="1200" dirty="0">
              <a:solidFill>
                <a:schemeClr val="bg2">
                  <a:lumMod val="50000"/>
                </a:schemeClr>
              </a:solidFill>
            </a:rPr>
            <a:t>SpaceX</a:t>
          </a:r>
          <a:endParaRPr lang="en-DE" sz="2900" kern="1200" dirty="0">
            <a:solidFill>
              <a:schemeClr val="bg2">
                <a:lumMod val="50000"/>
              </a:schemeClr>
            </a:solidFill>
          </a:endParaRPr>
        </a:p>
      </dsp:txBody>
      <dsp:txXfrm>
        <a:off x="779953" y="0"/>
        <a:ext cx="1905450" cy="644095"/>
      </dsp:txXfrm>
    </dsp:sp>
    <dsp:sp modelId="{9CC3317E-F84C-4889-AB52-6825E7BED3FF}">
      <dsp:nvSpPr>
        <dsp:cNvPr id="0" name=""/>
        <dsp:cNvSpPr/>
      </dsp:nvSpPr>
      <dsp:spPr>
        <a:xfrm>
          <a:off x="2819591" y="0"/>
          <a:ext cx="644095" cy="64409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5837C4-FE4B-4B57-86BF-5109EC5C29CE}">
      <dsp:nvSpPr>
        <dsp:cNvPr id="0" name=""/>
        <dsp:cNvSpPr/>
      </dsp:nvSpPr>
      <dsp:spPr>
        <a:xfrm>
          <a:off x="2884000" y="64409"/>
          <a:ext cx="515276" cy="515276"/>
        </a:xfrm>
        <a:prstGeom prst="chord">
          <a:avLst>
            <a:gd name="adj1" fmla="val 16200000"/>
            <a:gd name="adj2" fmla="val 1620000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E669BF-B050-4AA6-BCEF-522576CC4BB1}">
      <dsp:nvSpPr>
        <dsp:cNvPr id="0" name=""/>
        <dsp:cNvSpPr/>
      </dsp:nvSpPr>
      <dsp:spPr>
        <a:xfrm>
          <a:off x="3597873" y="644095"/>
          <a:ext cx="1905450" cy="27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533400">
            <a:lnSpc>
              <a:spcPct val="90000"/>
            </a:lnSpc>
            <a:spcBef>
              <a:spcPct val="0"/>
            </a:spcBef>
            <a:spcAft>
              <a:spcPct val="35000"/>
            </a:spcAft>
            <a:buNone/>
          </a:pPr>
          <a:r>
            <a:rPr lang="en-US" sz="1200" kern="1200" dirty="0">
              <a:solidFill>
                <a:schemeClr val="bg2">
                  <a:lumMod val="50000"/>
                </a:schemeClr>
              </a:solidFill>
            </a:rPr>
            <a:t>  Web Scraping</a:t>
          </a:r>
          <a:endParaRPr lang="en-DE" sz="1200" kern="1200" dirty="0">
            <a:solidFill>
              <a:schemeClr val="bg2">
                <a:lumMod val="50000"/>
              </a:schemeClr>
            </a:solidFill>
          </a:endParaRPr>
        </a:p>
      </dsp:txBody>
      <dsp:txXfrm>
        <a:off x="3597873" y="644095"/>
        <a:ext cx="1905450" cy="2710570"/>
      </dsp:txXfrm>
    </dsp:sp>
    <dsp:sp modelId="{D2F76A05-A8B4-4EC3-94B9-780726EF9502}">
      <dsp:nvSpPr>
        <dsp:cNvPr id="0" name=""/>
        <dsp:cNvSpPr/>
      </dsp:nvSpPr>
      <dsp:spPr>
        <a:xfrm>
          <a:off x="3596149" y="0"/>
          <a:ext cx="1908899" cy="6440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b" anchorCtr="0">
          <a:noAutofit/>
        </a:bodyPr>
        <a:lstStyle/>
        <a:p>
          <a:pPr marL="0" lvl="0" indent="0" algn="l" defTabSz="1289050">
            <a:lnSpc>
              <a:spcPct val="90000"/>
            </a:lnSpc>
            <a:spcBef>
              <a:spcPct val="0"/>
            </a:spcBef>
            <a:spcAft>
              <a:spcPct val="35000"/>
            </a:spcAft>
            <a:buNone/>
          </a:pPr>
          <a:r>
            <a:rPr lang="en-US" sz="2900" kern="1200" dirty="0">
              <a:solidFill>
                <a:schemeClr val="bg2">
                  <a:lumMod val="50000"/>
                </a:schemeClr>
              </a:solidFill>
            </a:rPr>
            <a:t>Wikipedia</a:t>
          </a:r>
          <a:endParaRPr lang="en-DE" sz="2900" kern="1200" dirty="0">
            <a:solidFill>
              <a:schemeClr val="bg2">
                <a:lumMod val="50000"/>
              </a:schemeClr>
            </a:solidFill>
          </a:endParaRPr>
        </a:p>
      </dsp:txBody>
      <dsp:txXfrm>
        <a:off x="3596149" y="0"/>
        <a:ext cx="1908899" cy="6440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268F-7B28-416C-91ED-2FBBC6F43486}">
      <dsp:nvSpPr>
        <dsp:cNvPr id="0" name=""/>
        <dsp:cNvSpPr/>
      </dsp:nvSpPr>
      <dsp:spPr>
        <a:xfrm rot="5400000">
          <a:off x="614236" y="737548"/>
          <a:ext cx="641877" cy="730754"/>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04149E-9268-4A55-8052-DFD3702DC1A5}">
      <dsp:nvSpPr>
        <dsp:cNvPr id="0" name=""/>
        <dsp:cNvSpPr/>
      </dsp:nvSpPr>
      <dsp:spPr>
        <a:xfrm>
          <a:off x="444178" y="26014"/>
          <a:ext cx="1080543" cy="756345"/>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Requesting Rocket Launch Data from SpaceX API</a:t>
          </a:r>
          <a:endParaRPr lang="en-DE" sz="900" kern="1200" dirty="0"/>
        </a:p>
      </dsp:txBody>
      <dsp:txXfrm>
        <a:off x="481106" y="62942"/>
        <a:ext cx="1006687" cy="682489"/>
      </dsp:txXfrm>
    </dsp:sp>
    <dsp:sp modelId="{B79F9113-E3C5-4BB4-ABC1-C7F8EB25E52C}">
      <dsp:nvSpPr>
        <dsp:cNvPr id="0" name=""/>
        <dsp:cNvSpPr/>
      </dsp:nvSpPr>
      <dsp:spPr>
        <a:xfrm>
          <a:off x="1524721" y="98149"/>
          <a:ext cx="785884" cy="611311"/>
        </a:xfrm>
        <a:prstGeom prst="rect">
          <a:avLst/>
        </a:prstGeom>
        <a:noFill/>
        <a:ln>
          <a:noFill/>
        </a:ln>
        <a:effectLst/>
      </dsp:spPr>
      <dsp:style>
        <a:lnRef idx="0">
          <a:scrgbClr r="0" g="0" b="0"/>
        </a:lnRef>
        <a:fillRef idx="0">
          <a:scrgbClr r="0" g="0" b="0"/>
        </a:fillRef>
        <a:effectRef idx="0">
          <a:scrgbClr r="0" g="0" b="0"/>
        </a:effectRef>
        <a:fontRef idx="minor"/>
      </dsp:style>
    </dsp:sp>
    <dsp:sp modelId="{B4E7C10B-4B33-4DAA-9A19-6615213ACBA5}">
      <dsp:nvSpPr>
        <dsp:cNvPr id="0" name=""/>
        <dsp:cNvSpPr/>
      </dsp:nvSpPr>
      <dsp:spPr>
        <a:xfrm rot="5400000">
          <a:off x="1510121" y="1587173"/>
          <a:ext cx="641877" cy="730754"/>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8768B5-BB08-48CE-BC95-25FF2CB891D6}">
      <dsp:nvSpPr>
        <dsp:cNvPr id="0" name=""/>
        <dsp:cNvSpPr/>
      </dsp:nvSpPr>
      <dsp:spPr>
        <a:xfrm>
          <a:off x="1340063" y="875639"/>
          <a:ext cx="1080543" cy="756345"/>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Decoding the response and turning into </a:t>
          </a:r>
          <a:r>
            <a:rPr lang="en-US" sz="900" kern="1200" dirty="0" err="1"/>
            <a:t>dataframe</a:t>
          </a:r>
          <a:endParaRPr lang="en-DE" sz="900" kern="1200" dirty="0"/>
        </a:p>
      </dsp:txBody>
      <dsp:txXfrm>
        <a:off x="1376991" y="912567"/>
        <a:ext cx="1006687" cy="682489"/>
      </dsp:txXfrm>
    </dsp:sp>
    <dsp:sp modelId="{7EBFFFB3-33B0-40C1-AE0A-942104FC3CB9}">
      <dsp:nvSpPr>
        <dsp:cNvPr id="0" name=""/>
        <dsp:cNvSpPr/>
      </dsp:nvSpPr>
      <dsp:spPr>
        <a:xfrm>
          <a:off x="2420606" y="947774"/>
          <a:ext cx="785884" cy="611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311150">
            <a:lnSpc>
              <a:spcPct val="90000"/>
            </a:lnSpc>
            <a:spcBef>
              <a:spcPct val="0"/>
            </a:spcBef>
            <a:spcAft>
              <a:spcPct val="15000"/>
            </a:spcAft>
            <a:buChar char="•"/>
          </a:pPr>
          <a:endParaRPr lang="en-DE" sz="700" kern="1200" dirty="0"/>
        </a:p>
      </dsp:txBody>
      <dsp:txXfrm>
        <a:off x="2420606" y="947774"/>
        <a:ext cx="785884" cy="611311"/>
      </dsp:txXfrm>
    </dsp:sp>
    <dsp:sp modelId="{04B66FF0-B8C9-4EC4-9DE0-03B90C26DDA6}">
      <dsp:nvSpPr>
        <dsp:cNvPr id="0" name=""/>
        <dsp:cNvSpPr/>
      </dsp:nvSpPr>
      <dsp:spPr>
        <a:xfrm rot="5400000">
          <a:off x="2406006" y="2436798"/>
          <a:ext cx="641877" cy="730754"/>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FA42F-0B86-45C6-8F03-D718B54E391A}">
      <dsp:nvSpPr>
        <dsp:cNvPr id="0" name=""/>
        <dsp:cNvSpPr/>
      </dsp:nvSpPr>
      <dsp:spPr>
        <a:xfrm>
          <a:off x="2235948" y="1725264"/>
          <a:ext cx="1080543" cy="756345"/>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Using API again to request info for provided IDs</a:t>
          </a:r>
          <a:endParaRPr lang="en-DE" sz="900" kern="1200" dirty="0"/>
        </a:p>
      </dsp:txBody>
      <dsp:txXfrm>
        <a:off x="2272876" y="1762192"/>
        <a:ext cx="1006687" cy="682489"/>
      </dsp:txXfrm>
    </dsp:sp>
    <dsp:sp modelId="{EC7C38A7-0360-4E04-9AFB-0F1D97B06D7D}">
      <dsp:nvSpPr>
        <dsp:cNvPr id="0" name=""/>
        <dsp:cNvSpPr/>
      </dsp:nvSpPr>
      <dsp:spPr>
        <a:xfrm>
          <a:off x="3316491" y="1797399"/>
          <a:ext cx="785884" cy="611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ctr" anchorCtr="0">
          <a:noAutofit/>
        </a:bodyPr>
        <a:lstStyle/>
        <a:p>
          <a:pPr marL="57150" lvl="1" indent="-57150" algn="l" defTabSz="311150">
            <a:lnSpc>
              <a:spcPct val="90000"/>
            </a:lnSpc>
            <a:spcBef>
              <a:spcPct val="0"/>
            </a:spcBef>
            <a:spcAft>
              <a:spcPct val="15000"/>
            </a:spcAft>
            <a:buChar char="•"/>
          </a:pPr>
          <a:endParaRPr lang="en-DE" sz="700" kern="1200" dirty="0"/>
        </a:p>
      </dsp:txBody>
      <dsp:txXfrm>
        <a:off x="3316491" y="1797399"/>
        <a:ext cx="785884" cy="611311"/>
      </dsp:txXfrm>
    </dsp:sp>
    <dsp:sp modelId="{5A916E31-898F-487D-B757-08B8B3380F7B}">
      <dsp:nvSpPr>
        <dsp:cNvPr id="0" name=""/>
        <dsp:cNvSpPr/>
      </dsp:nvSpPr>
      <dsp:spPr>
        <a:xfrm rot="5400000">
          <a:off x="3301891" y="3286423"/>
          <a:ext cx="641877" cy="730754"/>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D29BF9-A63D-4A33-BC89-0A38EAABCFDF}">
      <dsp:nvSpPr>
        <dsp:cNvPr id="0" name=""/>
        <dsp:cNvSpPr/>
      </dsp:nvSpPr>
      <dsp:spPr>
        <a:xfrm>
          <a:off x="3131833" y="2574890"/>
          <a:ext cx="1080543" cy="756345"/>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Merge all data into one </a:t>
          </a:r>
          <a:r>
            <a:rPr lang="en-US" sz="900" kern="1200" dirty="0" err="1"/>
            <a:t>dataframe</a:t>
          </a:r>
          <a:endParaRPr lang="en-DE" sz="900" kern="1200" dirty="0"/>
        </a:p>
      </dsp:txBody>
      <dsp:txXfrm>
        <a:off x="3168761" y="2611818"/>
        <a:ext cx="1006687" cy="682489"/>
      </dsp:txXfrm>
    </dsp:sp>
    <dsp:sp modelId="{2C141C0A-E1EE-4F87-BCE9-40DDF0F336BE}">
      <dsp:nvSpPr>
        <dsp:cNvPr id="0" name=""/>
        <dsp:cNvSpPr/>
      </dsp:nvSpPr>
      <dsp:spPr>
        <a:xfrm>
          <a:off x="4212376" y="2647024"/>
          <a:ext cx="785884" cy="611311"/>
        </a:xfrm>
        <a:prstGeom prst="rect">
          <a:avLst/>
        </a:prstGeom>
        <a:noFill/>
        <a:ln>
          <a:noFill/>
        </a:ln>
        <a:effectLst/>
      </dsp:spPr>
      <dsp:style>
        <a:lnRef idx="0">
          <a:scrgbClr r="0" g="0" b="0"/>
        </a:lnRef>
        <a:fillRef idx="0">
          <a:scrgbClr r="0" g="0" b="0"/>
        </a:fillRef>
        <a:effectRef idx="0">
          <a:scrgbClr r="0" g="0" b="0"/>
        </a:effectRef>
        <a:fontRef idx="minor"/>
      </dsp:style>
    </dsp:sp>
    <dsp:sp modelId="{713351D7-17C8-4225-BA28-1045E68DEC3B}">
      <dsp:nvSpPr>
        <dsp:cNvPr id="0" name=""/>
        <dsp:cNvSpPr/>
      </dsp:nvSpPr>
      <dsp:spPr>
        <a:xfrm>
          <a:off x="4027718" y="3424515"/>
          <a:ext cx="1080543" cy="756345"/>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Filtering data, replacing missing values, exporting to csv</a:t>
          </a:r>
          <a:endParaRPr lang="en-DE" sz="900" kern="1200" dirty="0"/>
        </a:p>
      </dsp:txBody>
      <dsp:txXfrm>
        <a:off x="4064646" y="3461443"/>
        <a:ext cx="1006687" cy="6824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74268F-7B28-416C-91ED-2FBBC6F43486}">
      <dsp:nvSpPr>
        <dsp:cNvPr id="0" name=""/>
        <dsp:cNvSpPr/>
      </dsp:nvSpPr>
      <dsp:spPr>
        <a:xfrm rot="5400000">
          <a:off x="536994" y="737548"/>
          <a:ext cx="641877" cy="730754"/>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04149E-9268-4A55-8052-DFD3702DC1A5}">
      <dsp:nvSpPr>
        <dsp:cNvPr id="0" name=""/>
        <dsp:cNvSpPr/>
      </dsp:nvSpPr>
      <dsp:spPr>
        <a:xfrm>
          <a:off x="366935" y="26014"/>
          <a:ext cx="1080543" cy="756345"/>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Requesting data  from Wikipedia</a:t>
          </a:r>
          <a:endParaRPr lang="en-DE" sz="1000" kern="1200" dirty="0"/>
        </a:p>
      </dsp:txBody>
      <dsp:txXfrm>
        <a:off x="403863" y="62942"/>
        <a:ext cx="1006687" cy="682489"/>
      </dsp:txXfrm>
    </dsp:sp>
    <dsp:sp modelId="{B79F9113-E3C5-4BB4-ABC1-C7F8EB25E52C}">
      <dsp:nvSpPr>
        <dsp:cNvPr id="0" name=""/>
        <dsp:cNvSpPr/>
      </dsp:nvSpPr>
      <dsp:spPr>
        <a:xfrm>
          <a:off x="1459062" y="87989"/>
          <a:ext cx="864315" cy="611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err="1">
              <a:solidFill>
                <a:schemeClr val="bg1"/>
              </a:solidFill>
            </a:rPr>
            <a:t>Request.get</a:t>
          </a:r>
          <a:r>
            <a:rPr lang="en-US" sz="800" kern="1200" dirty="0">
              <a:solidFill>
                <a:schemeClr val="bg1"/>
              </a:solidFill>
            </a:rPr>
            <a:t>()</a:t>
          </a:r>
          <a:endParaRPr lang="en-DE" sz="800" kern="1200" dirty="0">
            <a:solidFill>
              <a:schemeClr val="bg1"/>
            </a:solidFill>
          </a:endParaRPr>
        </a:p>
      </dsp:txBody>
      <dsp:txXfrm>
        <a:off x="1459062" y="87989"/>
        <a:ext cx="864315" cy="611311"/>
      </dsp:txXfrm>
    </dsp:sp>
    <dsp:sp modelId="{B4E7C10B-4B33-4DAA-9A19-6615213ACBA5}">
      <dsp:nvSpPr>
        <dsp:cNvPr id="0" name=""/>
        <dsp:cNvSpPr/>
      </dsp:nvSpPr>
      <dsp:spPr>
        <a:xfrm rot="5400000">
          <a:off x="1451702" y="1587173"/>
          <a:ext cx="641877" cy="730754"/>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8768B5-BB08-48CE-BC95-25FF2CB891D6}">
      <dsp:nvSpPr>
        <dsp:cNvPr id="0" name=""/>
        <dsp:cNvSpPr/>
      </dsp:nvSpPr>
      <dsp:spPr>
        <a:xfrm>
          <a:off x="1281644" y="875639"/>
          <a:ext cx="1080543" cy="756345"/>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Parsing HTML Content</a:t>
          </a:r>
          <a:endParaRPr lang="en-DE" sz="1000" kern="1200" dirty="0"/>
        </a:p>
      </dsp:txBody>
      <dsp:txXfrm>
        <a:off x="1318572" y="912567"/>
        <a:ext cx="1006687" cy="682489"/>
      </dsp:txXfrm>
    </dsp:sp>
    <dsp:sp modelId="{7EBFFFB3-33B0-40C1-AE0A-942104FC3CB9}">
      <dsp:nvSpPr>
        <dsp:cNvPr id="0" name=""/>
        <dsp:cNvSpPr/>
      </dsp:nvSpPr>
      <dsp:spPr>
        <a:xfrm>
          <a:off x="2406063" y="917294"/>
          <a:ext cx="1714139" cy="611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err="1">
              <a:solidFill>
                <a:schemeClr val="bg1"/>
              </a:solidFill>
            </a:rPr>
            <a:t>BeautifulSoup</a:t>
          </a:r>
          <a:r>
            <a:rPr lang="en-US" sz="800" kern="1200" dirty="0">
              <a:solidFill>
                <a:schemeClr val="bg1"/>
              </a:solidFill>
            </a:rPr>
            <a:t> Library</a:t>
          </a:r>
          <a:endParaRPr lang="en-DE" sz="800" kern="1200" dirty="0">
            <a:solidFill>
              <a:schemeClr val="bg1"/>
            </a:solidFill>
          </a:endParaRPr>
        </a:p>
      </dsp:txBody>
      <dsp:txXfrm>
        <a:off x="2406063" y="917294"/>
        <a:ext cx="1714139" cy="611311"/>
      </dsp:txXfrm>
    </dsp:sp>
    <dsp:sp modelId="{04B66FF0-B8C9-4EC4-9DE0-03B90C26DDA6}">
      <dsp:nvSpPr>
        <dsp:cNvPr id="0" name=""/>
        <dsp:cNvSpPr/>
      </dsp:nvSpPr>
      <dsp:spPr>
        <a:xfrm rot="5400000">
          <a:off x="2366411" y="2436798"/>
          <a:ext cx="641877" cy="730754"/>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2FA42F-0B86-45C6-8F03-D718B54E391A}">
      <dsp:nvSpPr>
        <dsp:cNvPr id="0" name=""/>
        <dsp:cNvSpPr/>
      </dsp:nvSpPr>
      <dsp:spPr>
        <a:xfrm>
          <a:off x="2196352" y="1725264"/>
          <a:ext cx="1080543" cy="756345"/>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Extracting Launch Records</a:t>
          </a:r>
          <a:endParaRPr lang="en-DE" sz="1000" kern="1200" dirty="0"/>
        </a:p>
      </dsp:txBody>
      <dsp:txXfrm>
        <a:off x="2233280" y="1762192"/>
        <a:ext cx="1006687" cy="682489"/>
      </dsp:txXfrm>
    </dsp:sp>
    <dsp:sp modelId="{EC7C38A7-0360-4E04-9AFB-0F1D97B06D7D}">
      <dsp:nvSpPr>
        <dsp:cNvPr id="0" name=""/>
        <dsp:cNvSpPr/>
      </dsp:nvSpPr>
      <dsp:spPr>
        <a:xfrm>
          <a:off x="3276895" y="1797399"/>
          <a:ext cx="785884" cy="611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a:solidFill>
                <a:schemeClr val="bg1"/>
              </a:solidFill>
            </a:rPr>
            <a:t>HTML Table</a:t>
          </a:r>
          <a:endParaRPr lang="en-DE" sz="800" kern="1200" dirty="0">
            <a:solidFill>
              <a:schemeClr val="bg1"/>
            </a:solidFill>
          </a:endParaRPr>
        </a:p>
      </dsp:txBody>
      <dsp:txXfrm>
        <a:off x="3276895" y="1797399"/>
        <a:ext cx="785884" cy="611311"/>
      </dsp:txXfrm>
    </dsp:sp>
    <dsp:sp modelId="{5A916E31-898F-487D-B757-08B8B3380F7B}">
      <dsp:nvSpPr>
        <dsp:cNvPr id="0" name=""/>
        <dsp:cNvSpPr/>
      </dsp:nvSpPr>
      <dsp:spPr>
        <a:xfrm rot="5400000">
          <a:off x="3281119" y="3286423"/>
          <a:ext cx="641877" cy="730754"/>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6D29BF9-A63D-4A33-BC89-0A38EAABCFDF}">
      <dsp:nvSpPr>
        <dsp:cNvPr id="0" name=""/>
        <dsp:cNvSpPr/>
      </dsp:nvSpPr>
      <dsp:spPr>
        <a:xfrm>
          <a:off x="3111061" y="2574890"/>
          <a:ext cx="1080543" cy="756345"/>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Concerting HTML Table into Data Frame</a:t>
          </a:r>
          <a:endParaRPr lang="en-DE" sz="1000" kern="1200" dirty="0"/>
        </a:p>
      </dsp:txBody>
      <dsp:txXfrm>
        <a:off x="3147989" y="2611818"/>
        <a:ext cx="1006687" cy="682489"/>
      </dsp:txXfrm>
    </dsp:sp>
    <dsp:sp modelId="{2C141C0A-E1EE-4F87-BCE9-40DDF0F336BE}">
      <dsp:nvSpPr>
        <dsp:cNvPr id="0" name=""/>
        <dsp:cNvSpPr/>
      </dsp:nvSpPr>
      <dsp:spPr>
        <a:xfrm>
          <a:off x="4170000" y="2647024"/>
          <a:ext cx="1201915" cy="611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57150" lvl="1" indent="-57150" algn="l" defTabSz="355600">
            <a:lnSpc>
              <a:spcPct val="90000"/>
            </a:lnSpc>
            <a:spcBef>
              <a:spcPct val="0"/>
            </a:spcBef>
            <a:spcAft>
              <a:spcPct val="15000"/>
            </a:spcAft>
            <a:buChar char="•"/>
          </a:pPr>
          <a:r>
            <a:rPr lang="en-US" sz="800" kern="1200" dirty="0" err="1">
              <a:solidFill>
                <a:schemeClr val="bg1"/>
              </a:solidFill>
            </a:rPr>
            <a:t>Pandas.DataFrame</a:t>
          </a:r>
          <a:endParaRPr lang="en-DE" sz="800" kern="1200" dirty="0">
            <a:solidFill>
              <a:schemeClr val="bg1"/>
            </a:solidFill>
          </a:endParaRPr>
        </a:p>
      </dsp:txBody>
      <dsp:txXfrm>
        <a:off x="4170000" y="2647024"/>
        <a:ext cx="1201915" cy="611311"/>
      </dsp:txXfrm>
    </dsp:sp>
    <dsp:sp modelId="{713351D7-17C8-4225-BA28-1045E68DEC3B}">
      <dsp:nvSpPr>
        <dsp:cNvPr id="0" name=""/>
        <dsp:cNvSpPr/>
      </dsp:nvSpPr>
      <dsp:spPr>
        <a:xfrm>
          <a:off x="4025770" y="3424515"/>
          <a:ext cx="1080543" cy="756345"/>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Export data to CSV</a:t>
          </a:r>
          <a:endParaRPr lang="en-DE" sz="1000" kern="1200" dirty="0"/>
        </a:p>
      </dsp:txBody>
      <dsp:txXfrm>
        <a:off x="4062698" y="3461443"/>
        <a:ext cx="1006687" cy="6824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2837D-835F-45A4-90CE-71F3BBD62C39}">
      <dsp:nvSpPr>
        <dsp:cNvPr id="0" name=""/>
        <dsp:cNvSpPr/>
      </dsp:nvSpPr>
      <dsp:spPr>
        <a:xfrm>
          <a:off x="0" y="0"/>
          <a:ext cx="3407492" cy="7040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kern="1200" dirty="0"/>
            <a:t>Exploratory Data Analysis</a:t>
          </a:r>
          <a:endParaRPr lang="en-DE" sz="1300" kern="1200" dirty="0"/>
        </a:p>
      </dsp:txBody>
      <dsp:txXfrm>
        <a:off x="20621" y="20621"/>
        <a:ext cx="2565373" cy="662825"/>
      </dsp:txXfrm>
    </dsp:sp>
    <dsp:sp modelId="{41E39DBF-1AF3-4815-9B75-7FA83AD3AAF0}">
      <dsp:nvSpPr>
        <dsp:cNvPr id="0" name=""/>
        <dsp:cNvSpPr/>
      </dsp:nvSpPr>
      <dsp:spPr>
        <a:xfrm>
          <a:off x="254455" y="801855"/>
          <a:ext cx="3407492" cy="7040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kern="1200" dirty="0"/>
            <a:t>Calculating the number of launches on each site</a:t>
          </a:r>
          <a:endParaRPr lang="en-DE" sz="1300" b="0" kern="1200" dirty="0"/>
        </a:p>
      </dsp:txBody>
      <dsp:txXfrm>
        <a:off x="275076" y="822476"/>
        <a:ext cx="2654150" cy="662825"/>
      </dsp:txXfrm>
    </dsp:sp>
    <dsp:sp modelId="{7F59A009-F56A-4565-91A2-257281853ED8}">
      <dsp:nvSpPr>
        <dsp:cNvPr id="0" name=""/>
        <dsp:cNvSpPr/>
      </dsp:nvSpPr>
      <dsp:spPr>
        <a:xfrm>
          <a:off x="508911" y="1603710"/>
          <a:ext cx="3407492" cy="7040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kern="1200" dirty="0"/>
            <a:t>Calculating the number and occurrence of each orbit</a:t>
          </a:r>
          <a:endParaRPr lang="en-DE" sz="1300" b="0" kern="1200" dirty="0"/>
        </a:p>
      </dsp:txBody>
      <dsp:txXfrm>
        <a:off x="529532" y="1624331"/>
        <a:ext cx="2654150" cy="662825"/>
      </dsp:txXfrm>
    </dsp:sp>
    <dsp:sp modelId="{26BAC348-453D-4C0B-A6DF-1901D911A076}">
      <dsp:nvSpPr>
        <dsp:cNvPr id="0" name=""/>
        <dsp:cNvSpPr/>
      </dsp:nvSpPr>
      <dsp:spPr>
        <a:xfrm>
          <a:off x="763366" y="2405565"/>
          <a:ext cx="3407492" cy="7040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kern="1200" dirty="0"/>
            <a:t>Calculating the number and </a:t>
          </a:r>
          <a:r>
            <a:rPr lang="en-US" sz="1300" b="0" kern="1200" dirty="0" err="1"/>
            <a:t>occurence</a:t>
          </a:r>
          <a:r>
            <a:rPr lang="en-US" sz="1300" b="0" kern="1200" dirty="0"/>
            <a:t> of mission outcome of the orbits</a:t>
          </a:r>
          <a:endParaRPr lang="en-DE" sz="1300" b="0" kern="1200" dirty="0"/>
        </a:p>
      </dsp:txBody>
      <dsp:txXfrm>
        <a:off x="783987" y="2426186"/>
        <a:ext cx="2654150" cy="662825"/>
      </dsp:txXfrm>
    </dsp:sp>
    <dsp:sp modelId="{E233B169-ACD3-4B78-8849-E707A2ECB73B}">
      <dsp:nvSpPr>
        <dsp:cNvPr id="0" name=""/>
        <dsp:cNvSpPr/>
      </dsp:nvSpPr>
      <dsp:spPr>
        <a:xfrm>
          <a:off x="1017822" y="3207420"/>
          <a:ext cx="3407492" cy="7040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kern="1200" dirty="0"/>
            <a:t>Creating a landing outcome label from Outcome column</a:t>
          </a:r>
          <a:endParaRPr lang="en-DE" sz="1300" b="0" kern="1200" dirty="0"/>
        </a:p>
      </dsp:txBody>
      <dsp:txXfrm>
        <a:off x="1038443" y="3228041"/>
        <a:ext cx="2654150" cy="662825"/>
      </dsp:txXfrm>
    </dsp:sp>
    <dsp:sp modelId="{8B734278-2BCC-4890-9B30-3A21A98804C8}">
      <dsp:nvSpPr>
        <dsp:cNvPr id="0" name=""/>
        <dsp:cNvSpPr/>
      </dsp:nvSpPr>
      <dsp:spPr>
        <a:xfrm>
          <a:off x="2949848" y="514360"/>
          <a:ext cx="457644" cy="45764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DE" sz="2000" kern="1200"/>
        </a:p>
      </dsp:txBody>
      <dsp:txXfrm>
        <a:off x="3052818" y="514360"/>
        <a:ext cx="251704" cy="344377"/>
      </dsp:txXfrm>
    </dsp:sp>
    <dsp:sp modelId="{177CF4E8-B9EE-4124-81EF-8E9ABF1AECFF}">
      <dsp:nvSpPr>
        <dsp:cNvPr id="0" name=""/>
        <dsp:cNvSpPr/>
      </dsp:nvSpPr>
      <dsp:spPr>
        <a:xfrm>
          <a:off x="3204304" y="1316215"/>
          <a:ext cx="457644" cy="45764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DE" sz="2000" kern="1200"/>
        </a:p>
      </dsp:txBody>
      <dsp:txXfrm>
        <a:off x="3307274" y="1316215"/>
        <a:ext cx="251704" cy="344377"/>
      </dsp:txXfrm>
    </dsp:sp>
    <dsp:sp modelId="{850CAF2D-58A4-49CA-98BA-B2F21B92167A}">
      <dsp:nvSpPr>
        <dsp:cNvPr id="0" name=""/>
        <dsp:cNvSpPr/>
      </dsp:nvSpPr>
      <dsp:spPr>
        <a:xfrm>
          <a:off x="3458759" y="2106336"/>
          <a:ext cx="457644" cy="45764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DE" sz="2000" kern="1200"/>
        </a:p>
      </dsp:txBody>
      <dsp:txXfrm>
        <a:off x="3561729" y="2106336"/>
        <a:ext cx="251704" cy="344377"/>
      </dsp:txXfrm>
    </dsp:sp>
    <dsp:sp modelId="{00786257-ADE1-4A74-AC2E-95DB25DC4B36}">
      <dsp:nvSpPr>
        <dsp:cNvPr id="0" name=""/>
        <dsp:cNvSpPr/>
      </dsp:nvSpPr>
      <dsp:spPr>
        <a:xfrm>
          <a:off x="3713215" y="2916014"/>
          <a:ext cx="457644" cy="45764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DE" sz="2000" kern="1200"/>
        </a:p>
      </dsp:txBody>
      <dsp:txXfrm>
        <a:off x="3816185" y="2916014"/>
        <a:ext cx="251704" cy="3443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2837D-835F-45A4-90CE-71F3BBD62C39}">
      <dsp:nvSpPr>
        <dsp:cNvPr id="0" name=""/>
        <dsp:cNvSpPr/>
      </dsp:nvSpPr>
      <dsp:spPr>
        <a:xfrm>
          <a:off x="0" y="0"/>
          <a:ext cx="3407492" cy="7040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Data preprocessing</a:t>
          </a:r>
          <a:endParaRPr lang="en-DE" sz="1500" kern="1200" dirty="0"/>
        </a:p>
      </dsp:txBody>
      <dsp:txXfrm>
        <a:off x="20621" y="20621"/>
        <a:ext cx="2565373" cy="662825"/>
      </dsp:txXfrm>
    </dsp:sp>
    <dsp:sp modelId="{41E39DBF-1AF3-4815-9B75-7FA83AD3AAF0}">
      <dsp:nvSpPr>
        <dsp:cNvPr id="0" name=""/>
        <dsp:cNvSpPr/>
      </dsp:nvSpPr>
      <dsp:spPr>
        <a:xfrm>
          <a:off x="254455" y="801855"/>
          <a:ext cx="3407492" cy="7040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dirty="0"/>
            <a:t>Creation of the models</a:t>
          </a:r>
          <a:endParaRPr lang="en-DE" sz="1500" b="0" kern="1200" dirty="0"/>
        </a:p>
      </dsp:txBody>
      <dsp:txXfrm>
        <a:off x="275076" y="822476"/>
        <a:ext cx="2654150" cy="662825"/>
      </dsp:txXfrm>
    </dsp:sp>
    <dsp:sp modelId="{7F59A009-F56A-4565-91A2-257281853ED8}">
      <dsp:nvSpPr>
        <dsp:cNvPr id="0" name=""/>
        <dsp:cNvSpPr/>
      </dsp:nvSpPr>
      <dsp:spPr>
        <a:xfrm>
          <a:off x="508911" y="1603710"/>
          <a:ext cx="3407492" cy="7040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dirty="0"/>
            <a:t>Hyperparameter tuning for the models</a:t>
          </a:r>
          <a:endParaRPr lang="en-DE" sz="1500" b="0" kern="1200" dirty="0"/>
        </a:p>
      </dsp:txBody>
      <dsp:txXfrm>
        <a:off x="529532" y="1624331"/>
        <a:ext cx="2654150" cy="662825"/>
      </dsp:txXfrm>
    </dsp:sp>
    <dsp:sp modelId="{26BAC348-453D-4C0B-A6DF-1901D911A076}">
      <dsp:nvSpPr>
        <dsp:cNvPr id="0" name=""/>
        <dsp:cNvSpPr/>
      </dsp:nvSpPr>
      <dsp:spPr>
        <a:xfrm>
          <a:off x="763366" y="2405565"/>
          <a:ext cx="3407492" cy="7040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kern="1200" dirty="0"/>
            <a:t>Individual evaluation of the different models</a:t>
          </a:r>
          <a:endParaRPr lang="en-DE" sz="1500" b="0" kern="1200" dirty="0"/>
        </a:p>
      </dsp:txBody>
      <dsp:txXfrm>
        <a:off x="783987" y="2426186"/>
        <a:ext cx="2654150" cy="662825"/>
      </dsp:txXfrm>
    </dsp:sp>
    <dsp:sp modelId="{E233B169-ACD3-4B78-8849-E707A2ECB73B}">
      <dsp:nvSpPr>
        <dsp:cNvPr id="0" name=""/>
        <dsp:cNvSpPr/>
      </dsp:nvSpPr>
      <dsp:spPr>
        <a:xfrm>
          <a:off x="1017822" y="3207420"/>
          <a:ext cx="3407492" cy="7040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t>Comparison of results and selection of the best model</a:t>
          </a:r>
          <a:endParaRPr lang="en-DE" sz="1500" kern="1200" dirty="0"/>
        </a:p>
      </dsp:txBody>
      <dsp:txXfrm>
        <a:off x="1038443" y="3228041"/>
        <a:ext cx="2654150" cy="662825"/>
      </dsp:txXfrm>
    </dsp:sp>
    <dsp:sp modelId="{8B734278-2BCC-4890-9B30-3A21A98804C8}">
      <dsp:nvSpPr>
        <dsp:cNvPr id="0" name=""/>
        <dsp:cNvSpPr/>
      </dsp:nvSpPr>
      <dsp:spPr>
        <a:xfrm>
          <a:off x="2949848" y="514360"/>
          <a:ext cx="457644" cy="45764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DE" sz="2000" kern="1200"/>
        </a:p>
      </dsp:txBody>
      <dsp:txXfrm>
        <a:off x="3052818" y="514360"/>
        <a:ext cx="251704" cy="344377"/>
      </dsp:txXfrm>
    </dsp:sp>
    <dsp:sp modelId="{177CF4E8-B9EE-4124-81EF-8E9ABF1AECFF}">
      <dsp:nvSpPr>
        <dsp:cNvPr id="0" name=""/>
        <dsp:cNvSpPr/>
      </dsp:nvSpPr>
      <dsp:spPr>
        <a:xfrm>
          <a:off x="3204304" y="1316215"/>
          <a:ext cx="457644" cy="45764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DE" sz="2000" kern="1200"/>
        </a:p>
      </dsp:txBody>
      <dsp:txXfrm>
        <a:off x="3307274" y="1316215"/>
        <a:ext cx="251704" cy="344377"/>
      </dsp:txXfrm>
    </dsp:sp>
    <dsp:sp modelId="{850CAF2D-58A4-49CA-98BA-B2F21B92167A}">
      <dsp:nvSpPr>
        <dsp:cNvPr id="0" name=""/>
        <dsp:cNvSpPr/>
      </dsp:nvSpPr>
      <dsp:spPr>
        <a:xfrm>
          <a:off x="3458759" y="2106336"/>
          <a:ext cx="457644" cy="45764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DE" sz="2000" kern="1200"/>
        </a:p>
      </dsp:txBody>
      <dsp:txXfrm>
        <a:off x="3561729" y="2106336"/>
        <a:ext cx="251704" cy="344377"/>
      </dsp:txXfrm>
    </dsp:sp>
    <dsp:sp modelId="{00786257-ADE1-4A74-AC2E-95DB25DC4B36}">
      <dsp:nvSpPr>
        <dsp:cNvPr id="0" name=""/>
        <dsp:cNvSpPr/>
      </dsp:nvSpPr>
      <dsp:spPr>
        <a:xfrm>
          <a:off x="3713215" y="2916014"/>
          <a:ext cx="457644" cy="45764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DE" sz="2000" kern="1200"/>
        </a:p>
      </dsp:txBody>
      <dsp:txXfrm>
        <a:off x="3816185" y="2916014"/>
        <a:ext cx="251704" cy="344377"/>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7787475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42323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2912467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549485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7/17/2025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050333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E4E5C39-FE1E-4048-9E78-68F07A4195FB}"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65089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78814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11973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8195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E4E5C39-FE1E-4048-9E78-68F07A4195FB}" type="datetimeFigureOut">
              <a:rPr lang="en-US" smtClean="0"/>
              <a:t>7/17/2025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34153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E4E5C39-FE1E-4048-9E78-68F07A4195FB}" type="datetimeFigureOut">
              <a:rPr lang="en-US" smtClean="0"/>
              <a:t>7/17/2025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85720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E4E5C39-FE1E-4048-9E78-68F07A4195FB}" type="datetimeFigureOut">
              <a:rPr lang="en-US" smtClean="0"/>
              <a:t>7/17/2025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481030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746012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7852896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2281510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602634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492091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7/17/2025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9023075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7/17/2025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847366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41748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830001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2718265410"/>
      </p:ext>
    </p:extLst>
  </p:cSld>
  <p:clrMapOvr>
    <a:masterClrMapping/>
  </p:clrMapOvr>
  <p:transition spd="slow">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31825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19913688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2.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5.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4.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3.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7/17/2025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182822512"/>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8.pn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hyperlink" Target="https://github.com/mwnykowicz/Applied_Data_Science_Capstone_Project/blob/main/03-jupyter-labs-spacex-data-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wnykowicz/Applied_Data_Science_Capstone_Project/blob/main/05-jupyter-labs-eda-pd-plt.ipynb" TargetMode="External"/><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wnykowicz/Applied_Data_Science_Capstone_Project/blob/main/04-jupyter-labs-eda-sql-coursera_sqllite.ipynb" TargetMode="External"/><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wnykowicz/Applied_Data_Science_Capstone_Project/blob/main/06-lab_jupyter_launch_site_location.ipynb" TargetMode="External"/><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wnykowicz/Applied_Data_Science_Capstone_Project/blob/main/07-spacex-dash-app.py" TargetMode="External"/><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mwnykowicz/Applied_Data_Science_Capstone_Project/blob/main/08-machine-learning-prediction.ipynb" TargetMode="External"/><Relationship Id="rId7" Type="http://schemas.openxmlformats.org/officeDocument/2006/relationships/diagramColors" Target="../diagrams/colors5.xml"/><Relationship Id="rId2" Type="http://schemas.openxmlformats.org/officeDocument/2006/relationships/image" Target="../media/image8.png"/><Relationship Id="rId1" Type="http://schemas.openxmlformats.org/officeDocument/2006/relationships/slideLayout" Target="../slideLayouts/slideLayout3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hyperlink" Target="https://api.spacexdata.com/v4/" TargetMode="External"/><Relationship Id="rId7" Type="http://schemas.openxmlformats.org/officeDocument/2006/relationships/diagramQuickStyle" Target="../diagrams/quickStyle2.xml"/><Relationship Id="rId2" Type="http://schemas.openxmlformats.org/officeDocument/2006/relationships/image" Target="../media/image8.png"/><Relationship Id="rId1" Type="http://schemas.openxmlformats.org/officeDocument/2006/relationships/slideLayout" Target="../slideLayouts/slideLayout3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mwnykowicz/Applied_Data_Science_Capstone_Project/blob/main/01-jupyter-labs-spacex-data-collection-api.ipynb" TargetMode="External"/><Relationship Id="rId9" Type="http://schemas.microsoft.com/office/2007/relationships/diagramDrawing" Target="../diagrams/drawing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hyperlink" Target="https://github.com/mwnykowicz/Applied_Data_Science_Capstone_Project/blob/main/02-jupyter-labs-webscraping.ipynb" TargetMode="External"/><Relationship Id="rId4" Type="http://schemas.openxmlformats.org/officeDocument/2006/relationships/diagramData" Target="../diagrams/data3.xml"/><Relationship Id="rId9" Type="http://schemas.openxmlformats.org/officeDocument/2006/relationships/hyperlink" Target="https://en.wikipedia.org/wiki/List_of_Falcon_9_and_Falcon_Heavy_launch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latin typeface="Abadi"/>
                <a:ea typeface="SF Pro" pitchFamily="2" charset="0"/>
                <a:cs typeface="SF Pro" pitchFamily="2" charset="0"/>
              </a:rPr>
              <a:t>Marcin Wnykowicz	</a:t>
            </a:r>
          </a:p>
          <a:p>
            <a:r>
              <a:rPr lang="en-US" dirty="0">
                <a:latin typeface="Abadi" panose="020B0604020104020204" pitchFamily="34" charset="0"/>
                <a:ea typeface="SF Pro" pitchFamily="2" charset="0"/>
                <a:cs typeface="SF Pro" pitchFamily="2" charset="0"/>
              </a:rPr>
              <a:t>16.07.2025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6339840" cy="4351338"/>
          </a:xfrm>
          <a:prstGeom prst="rect">
            <a:avLst/>
          </a:prstGeom>
        </p:spPr>
        <p:txBody>
          <a:bodyPr/>
          <a:lstStyle/>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3" name="Diagram 2">
            <a:extLst>
              <a:ext uri="{FF2B5EF4-FFF2-40B4-BE49-F238E27FC236}">
                <a16:creationId xmlns:a16="http://schemas.microsoft.com/office/drawing/2014/main" id="{9DC848FB-9F79-6D18-04A7-E5A2492C8BA3}"/>
              </a:ext>
            </a:extLst>
          </p:cNvPr>
          <p:cNvGraphicFramePr/>
          <p:nvPr>
            <p:extLst>
              <p:ext uri="{D42A27DB-BD31-4B8C-83A1-F6EECF244321}">
                <p14:modId xmlns:p14="http://schemas.microsoft.com/office/powerpoint/2010/main" val="3467851282"/>
              </p:ext>
            </p:extLst>
          </p:nvPr>
        </p:nvGraphicFramePr>
        <p:xfrm>
          <a:off x="7350125" y="2072127"/>
          <a:ext cx="4425315" cy="39114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BABC6B33-D559-7A07-8DAB-FA150FA0E72E}"/>
              </a:ext>
            </a:extLst>
          </p:cNvPr>
          <p:cNvSpPr txBox="1"/>
          <p:nvPr/>
        </p:nvSpPr>
        <p:spPr>
          <a:xfrm>
            <a:off x="7279005" y="1562854"/>
            <a:ext cx="995680" cy="369332"/>
          </a:xfrm>
          <a:prstGeom prst="rect">
            <a:avLst/>
          </a:prstGeom>
          <a:noFill/>
        </p:spPr>
        <p:txBody>
          <a:bodyPr wrap="square">
            <a:spAutoFit/>
          </a:bodyPr>
          <a:lstStyle/>
          <a:p>
            <a:pPr marL="0" indent="0">
              <a:spcBef>
                <a:spcPts val="1400"/>
              </a:spcBef>
              <a:buFont typeface="Wingdings 3" charset="2"/>
              <a:buNone/>
            </a:pPr>
            <a:r>
              <a:rPr lang="en-US" b="1" dirty="0">
                <a:solidFill>
                  <a:schemeClr val="accent3">
                    <a:lumMod val="25000"/>
                  </a:schemeClr>
                </a:solidFill>
                <a:latin typeface="Abadi" panose="020B0604020104020204" pitchFamily="34" charset="0"/>
              </a:rPr>
              <a:t>Steps:</a:t>
            </a:r>
          </a:p>
        </p:txBody>
      </p:sp>
      <p:sp>
        <p:nvSpPr>
          <p:cNvPr id="10" name="Text Placeholder 2">
            <a:extLst>
              <a:ext uri="{FF2B5EF4-FFF2-40B4-BE49-F238E27FC236}">
                <a16:creationId xmlns:a16="http://schemas.microsoft.com/office/drawing/2014/main" id="{0AAFD863-2E56-DE92-139E-C70653742620}"/>
              </a:ext>
            </a:extLst>
          </p:cNvPr>
          <p:cNvSpPr txBox="1">
            <a:spLocks/>
          </p:cNvSpPr>
          <p:nvPr/>
        </p:nvSpPr>
        <p:spPr>
          <a:xfrm>
            <a:off x="213360" y="1392500"/>
            <a:ext cx="6908800" cy="4598889"/>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1400"/>
              </a:spcBef>
              <a:buFont typeface="Wingdings 3" charset="2"/>
              <a:buNone/>
            </a:pPr>
            <a:r>
              <a:rPr lang="en-US" b="1" dirty="0">
                <a:solidFill>
                  <a:schemeClr val="accent3">
                    <a:lumMod val="25000"/>
                  </a:schemeClr>
                </a:solidFill>
                <a:latin typeface="Abadi" panose="020B0604020104020204" pitchFamily="34" charset="0"/>
              </a:rPr>
              <a:t>Throughout the project:</a:t>
            </a:r>
          </a:p>
          <a:p>
            <a:pPr>
              <a:spcBef>
                <a:spcPts val="1400"/>
              </a:spcBef>
            </a:pPr>
            <a:r>
              <a:rPr lang="en-US" sz="1600" dirty="0">
                <a:solidFill>
                  <a:schemeClr val="accent3">
                    <a:lumMod val="25000"/>
                  </a:schemeClr>
                </a:solidFill>
                <a:latin typeface="Abadi" panose="020B0604020104020204" pitchFamily="34" charset="0"/>
              </a:rPr>
              <a:t>Removing/handling missing values</a:t>
            </a:r>
          </a:p>
          <a:p>
            <a:pPr>
              <a:spcBef>
                <a:spcPts val="1400"/>
              </a:spcBef>
            </a:pPr>
            <a:r>
              <a:rPr lang="en-US" sz="1600" dirty="0">
                <a:solidFill>
                  <a:schemeClr val="accent3">
                    <a:lumMod val="25000"/>
                  </a:schemeClr>
                </a:solidFill>
                <a:latin typeface="Abadi" panose="020B0604020104020204" pitchFamily="34" charset="0"/>
              </a:rPr>
              <a:t>Converting data types to appropriate formats (e.g. numerical, dates)</a:t>
            </a:r>
          </a:p>
          <a:p>
            <a:pPr>
              <a:spcBef>
                <a:spcPts val="1400"/>
              </a:spcBef>
            </a:pPr>
            <a:r>
              <a:rPr lang="en-US" sz="1600" dirty="0">
                <a:solidFill>
                  <a:schemeClr val="accent3">
                    <a:lumMod val="25000"/>
                  </a:schemeClr>
                </a:solidFill>
                <a:latin typeface="Abadi" panose="020B0604020104020204" pitchFamily="34" charset="0"/>
              </a:rPr>
              <a:t>Standardization of the data</a:t>
            </a:r>
          </a:p>
          <a:p>
            <a:pPr>
              <a:spcBef>
                <a:spcPts val="1400"/>
              </a:spcBef>
            </a:pPr>
            <a:r>
              <a:rPr lang="en-US" sz="1600" dirty="0">
                <a:solidFill>
                  <a:schemeClr val="accent3">
                    <a:lumMod val="25000"/>
                  </a:schemeClr>
                </a:solidFill>
                <a:latin typeface="Abadi" panose="020B0604020104020204" pitchFamily="34" charset="0"/>
              </a:rPr>
              <a:t>Feature Engineering by creating new columns from existing once</a:t>
            </a:r>
          </a:p>
          <a:p>
            <a:pPr>
              <a:spcBef>
                <a:spcPts val="1400"/>
              </a:spcBef>
            </a:pPr>
            <a:r>
              <a:rPr lang="en-US" sz="1600" dirty="0">
                <a:solidFill>
                  <a:schemeClr val="accent3">
                    <a:lumMod val="25000"/>
                  </a:schemeClr>
                </a:solidFill>
                <a:latin typeface="Abadi" panose="020B0604020104020204" pitchFamily="34" charset="0"/>
              </a:rPr>
              <a:t>Normalization/scaling of the data to ensure comparability</a:t>
            </a:r>
          </a:p>
          <a:p>
            <a:pPr>
              <a:spcBef>
                <a:spcPts val="1400"/>
              </a:spcBef>
            </a:pPr>
            <a:r>
              <a:rPr lang="en-US" sz="1600" dirty="0">
                <a:solidFill>
                  <a:schemeClr val="accent3">
                    <a:lumMod val="25000"/>
                  </a:schemeClr>
                </a:solidFill>
                <a:latin typeface="Abadi" panose="020B0604020104020204" pitchFamily="34" charset="0"/>
              </a:rPr>
              <a:t>Merging different datasets</a:t>
            </a:r>
          </a:p>
          <a:p>
            <a:pPr marL="0" indent="0">
              <a:spcBef>
                <a:spcPts val="1400"/>
              </a:spcBef>
              <a:buNone/>
            </a:pPr>
            <a:endParaRPr lang="en-US" sz="1600" dirty="0">
              <a:solidFill>
                <a:schemeClr val="accent3">
                  <a:lumMod val="25000"/>
                </a:schemeClr>
              </a:solidFill>
              <a:latin typeface="Abadi" panose="020B0604020104020204" pitchFamily="34" charset="0"/>
            </a:endParaRPr>
          </a:p>
          <a:p>
            <a:pPr marL="0" indent="0">
              <a:spcBef>
                <a:spcPts val="1400"/>
              </a:spcBef>
              <a:buNone/>
            </a:pPr>
            <a:r>
              <a:rPr lang="en-US" b="1" dirty="0">
                <a:solidFill>
                  <a:schemeClr val="accent3">
                    <a:lumMod val="25000"/>
                  </a:schemeClr>
                </a:solidFill>
                <a:latin typeface="Abadi" panose="020B0604020104020204" pitchFamily="34" charset="0"/>
              </a:rPr>
              <a:t>Main data wrangling in data wrangling notebook:</a:t>
            </a:r>
          </a:p>
          <a:p>
            <a:pPr>
              <a:spcBef>
                <a:spcPts val="1400"/>
              </a:spcBef>
            </a:pPr>
            <a:r>
              <a:rPr lang="en-US" sz="1600" dirty="0">
                <a:solidFill>
                  <a:schemeClr val="accent3">
                    <a:lumMod val="25000"/>
                  </a:schemeClr>
                </a:solidFill>
                <a:latin typeface="Abadi" panose="020B0604020104020204" pitchFamily="34" charset="0"/>
              </a:rPr>
              <a:t>Creating Training Labels with landing outcomes </a:t>
            </a:r>
          </a:p>
          <a:p>
            <a:pPr>
              <a:spcBef>
                <a:spcPts val="1400"/>
              </a:spcBef>
            </a:pPr>
            <a:endParaRPr lang="en-US" sz="1600" dirty="0">
              <a:solidFill>
                <a:schemeClr val="accent3">
                  <a:lumMod val="25000"/>
                </a:schemeClr>
              </a:solidFill>
              <a:latin typeface="Abadi" panose="020B0604020104020204" pitchFamily="34" charset="0"/>
            </a:endParaRPr>
          </a:p>
          <a:p>
            <a:pPr>
              <a:spcBef>
                <a:spcPts val="1400"/>
              </a:spcBef>
            </a:pPr>
            <a:endParaRPr lang="en-US" sz="1600" dirty="0">
              <a:solidFill>
                <a:schemeClr val="accent3">
                  <a:lumMod val="25000"/>
                </a:schemeClr>
              </a:solidFill>
              <a:latin typeface="Abadi" panose="020B0604020104020204" pitchFamily="34" charset="0"/>
            </a:endParaRPr>
          </a:p>
          <a:p>
            <a:pPr marL="457200" lvl="1" indent="0">
              <a:spcBef>
                <a:spcPts val="1400"/>
              </a:spcBef>
              <a:buFont typeface="Wingdings 3" charset="2"/>
              <a:buNone/>
            </a:pPr>
            <a:endParaRPr lang="en-US" sz="20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a:endParaRPr>
          </a:p>
          <a:p>
            <a:endParaRPr lang="en-US" dirty="0"/>
          </a:p>
        </p:txBody>
      </p:sp>
      <p:sp>
        <p:nvSpPr>
          <p:cNvPr id="2" name="TextBox 1">
            <a:extLst>
              <a:ext uri="{FF2B5EF4-FFF2-40B4-BE49-F238E27FC236}">
                <a16:creationId xmlns:a16="http://schemas.microsoft.com/office/drawing/2014/main" id="{A765ABB3-E58D-D739-F231-2CA128E74FC5}"/>
              </a:ext>
            </a:extLst>
          </p:cNvPr>
          <p:cNvSpPr txBox="1"/>
          <p:nvPr/>
        </p:nvSpPr>
        <p:spPr>
          <a:xfrm>
            <a:off x="113300" y="5983615"/>
            <a:ext cx="10248900" cy="830997"/>
          </a:xfrm>
          <a:prstGeom prst="rect">
            <a:avLst/>
          </a:prstGeom>
          <a:noFill/>
        </p:spPr>
        <p:txBody>
          <a:bodyPr wrap="square">
            <a:spAutoFit/>
          </a:bodyPr>
          <a:lstStyle/>
          <a:p>
            <a:r>
              <a:rPr lang="en-US" sz="1600" b="1" dirty="0">
                <a:solidFill>
                  <a:schemeClr val="bg1"/>
                </a:solidFill>
              </a:rPr>
              <a:t>GitHub URL:</a:t>
            </a:r>
          </a:p>
          <a:p>
            <a:r>
              <a:rPr lang="en-US" sz="1600" dirty="0">
                <a:solidFill>
                  <a:schemeClr val="accent4"/>
                </a:solidFill>
                <a:hlinkClick r:id="rId9">
                  <a:extLst>
                    <a:ext uri="{A12FA001-AC4F-418D-AE19-62706E023703}">
                      <ahyp:hlinkClr xmlns:ahyp="http://schemas.microsoft.com/office/drawing/2018/hyperlinkcolor" val="tx"/>
                    </a:ext>
                  </a:extLst>
                </a:hlinkClick>
              </a:rPr>
              <a:t>https://github.com/mwnykowicz/Applied_Data_Science_Capstone_Project/blob/main/03-jupyter-labs-spacex-data-wrangling.ipynb</a:t>
            </a:r>
            <a:endParaRPr lang="en-US" sz="1600" dirty="0">
              <a:solidFill>
                <a:schemeClr val="accent4"/>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4320" y="1427916"/>
            <a:ext cx="10515600" cy="4789664"/>
          </a:xfrm>
          <a:prstGeom prst="rect">
            <a:avLst/>
          </a:prstGeom>
        </p:spPr>
        <p:txBody>
          <a:bodyPr lIns="91440" tIns="45720" rIns="91440" bIns="45720" anchor="t">
            <a:normAutofit/>
          </a:bodyPr>
          <a:lstStyle/>
          <a:p>
            <a:pPr marL="0" indent="0">
              <a:buNone/>
            </a:pPr>
            <a:r>
              <a:rPr lang="en-US" sz="1600" b="1" dirty="0">
                <a:solidFill>
                  <a:schemeClr val="bg1"/>
                </a:solidFill>
              </a:rPr>
              <a:t>Bar Charts (EDA notebook below)</a:t>
            </a:r>
            <a:endParaRPr lang="en-US" sz="1600" dirty="0">
              <a:solidFill>
                <a:schemeClr val="bg1"/>
              </a:solidFill>
            </a:endParaRPr>
          </a:p>
          <a:p>
            <a:pPr lvl="1"/>
            <a:r>
              <a:rPr lang="en-US" sz="1200" b="1" dirty="0">
                <a:solidFill>
                  <a:schemeClr val="bg1"/>
                </a:solidFill>
              </a:rPr>
              <a:t>Application</a:t>
            </a:r>
            <a:r>
              <a:rPr lang="en-US" sz="1200" dirty="0">
                <a:solidFill>
                  <a:schemeClr val="bg1"/>
                </a:solidFill>
              </a:rPr>
              <a:t>: Useful for comparing categorical data, such success rates for different orbit types.</a:t>
            </a:r>
          </a:p>
          <a:p>
            <a:pPr lvl="1"/>
            <a:r>
              <a:rPr lang="en-US" sz="1200" b="1" dirty="0">
                <a:solidFill>
                  <a:schemeClr val="bg1"/>
                </a:solidFill>
              </a:rPr>
              <a:t>Insight Provided</a:t>
            </a:r>
            <a:r>
              <a:rPr lang="en-US" sz="1200" dirty="0">
                <a:solidFill>
                  <a:schemeClr val="bg1"/>
                </a:solidFill>
              </a:rPr>
              <a:t>: Highlights dominant categories and visualizes anomalies .</a:t>
            </a:r>
          </a:p>
          <a:p>
            <a:pPr marL="0" indent="0">
              <a:buNone/>
            </a:pPr>
            <a:r>
              <a:rPr lang="en-US" sz="1600" b="1" dirty="0">
                <a:solidFill>
                  <a:schemeClr val="bg1"/>
                </a:solidFill>
              </a:rPr>
              <a:t>Line Charts (EDA notebook below)</a:t>
            </a:r>
            <a:endParaRPr lang="en-US" sz="1600" dirty="0">
              <a:solidFill>
                <a:schemeClr val="bg1"/>
              </a:solidFill>
            </a:endParaRPr>
          </a:p>
          <a:p>
            <a:pPr lvl="1"/>
            <a:r>
              <a:rPr lang="en-US" sz="1200" b="1" dirty="0">
                <a:solidFill>
                  <a:schemeClr val="bg1"/>
                </a:solidFill>
              </a:rPr>
              <a:t>Application</a:t>
            </a:r>
            <a:r>
              <a:rPr lang="en-US" sz="1200" dirty="0">
                <a:solidFill>
                  <a:schemeClr val="bg1"/>
                </a:solidFill>
              </a:rPr>
              <a:t>: Effective for visualizing trends over time, such as the annual success rate of Falcon 9 launches over different years.</a:t>
            </a:r>
          </a:p>
          <a:p>
            <a:pPr lvl="1"/>
            <a:r>
              <a:rPr lang="en-US" sz="1200" b="1" dirty="0">
                <a:solidFill>
                  <a:schemeClr val="bg1"/>
                </a:solidFill>
              </a:rPr>
              <a:t>Insight Provided</a:t>
            </a:r>
            <a:r>
              <a:rPr lang="en-US" sz="1200" dirty="0">
                <a:solidFill>
                  <a:schemeClr val="bg1"/>
                </a:solidFill>
              </a:rPr>
              <a:t>: Reveals temporal dynamics and performance evolution across defined periods.</a:t>
            </a:r>
          </a:p>
          <a:p>
            <a:pPr marL="0" indent="0">
              <a:buNone/>
            </a:pPr>
            <a:r>
              <a:rPr lang="en-US" sz="1600" b="1" dirty="0">
                <a:solidFill>
                  <a:schemeClr val="bg1"/>
                </a:solidFill>
              </a:rPr>
              <a:t>Scatter Plots (EDA notebook below)</a:t>
            </a:r>
            <a:endParaRPr lang="en-US" sz="1600" dirty="0">
              <a:solidFill>
                <a:schemeClr val="bg1"/>
              </a:solidFill>
            </a:endParaRPr>
          </a:p>
          <a:p>
            <a:pPr lvl="1"/>
            <a:r>
              <a:rPr lang="en-US" sz="1200" b="1" dirty="0">
                <a:solidFill>
                  <a:schemeClr val="bg1"/>
                </a:solidFill>
              </a:rPr>
              <a:t>Application</a:t>
            </a:r>
            <a:r>
              <a:rPr lang="en-US" sz="1200" dirty="0">
                <a:solidFill>
                  <a:schemeClr val="bg1"/>
                </a:solidFill>
              </a:rPr>
              <a:t>: Designed to explore relationships between two numerical variables, for example, payload mass and flight number.</a:t>
            </a:r>
          </a:p>
          <a:p>
            <a:pPr lvl="1"/>
            <a:r>
              <a:rPr lang="en-US" sz="1200" b="1" dirty="0">
                <a:solidFill>
                  <a:schemeClr val="bg1"/>
                </a:solidFill>
              </a:rPr>
              <a:t>Insight Provided</a:t>
            </a:r>
            <a:r>
              <a:rPr lang="en-US" sz="1200" dirty="0">
                <a:solidFill>
                  <a:schemeClr val="bg1"/>
                </a:solidFill>
              </a:rPr>
              <a:t>: Helps detect correlations, dependencies, and potential causal relationships.</a:t>
            </a:r>
          </a:p>
          <a:p>
            <a:pPr marL="0" indent="0">
              <a:buNone/>
            </a:pPr>
            <a:r>
              <a:rPr lang="en-US" sz="1600" b="1" dirty="0">
                <a:solidFill>
                  <a:schemeClr val="bg1"/>
                </a:solidFill>
              </a:rPr>
              <a:t>Heatmaps (other notebooks)</a:t>
            </a:r>
            <a:endParaRPr lang="en-US" sz="1600" dirty="0">
              <a:solidFill>
                <a:schemeClr val="bg1"/>
              </a:solidFill>
            </a:endParaRPr>
          </a:p>
          <a:p>
            <a:pPr lvl="1"/>
            <a:r>
              <a:rPr lang="en-US" sz="1200" b="1" dirty="0">
                <a:solidFill>
                  <a:schemeClr val="bg1"/>
                </a:solidFill>
              </a:rPr>
              <a:t>Application</a:t>
            </a:r>
            <a:r>
              <a:rPr lang="en-US" sz="1200" dirty="0">
                <a:solidFill>
                  <a:schemeClr val="bg1"/>
                </a:solidFill>
              </a:rPr>
              <a:t>: Used to display confusion matrix.</a:t>
            </a:r>
          </a:p>
          <a:p>
            <a:pPr lvl="1"/>
            <a:r>
              <a:rPr lang="en-US" sz="1200" b="1" dirty="0">
                <a:solidFill>
                  <a:schemeClr val="bg1"/>
                </a:solidFill>
              </a:rPr>
              <a:t>Insight Provided</a:t>
            </a:r>
            <a:r>
              <a:rPr lang="en-US" sz="1200" dirty="0">
                <a:solidFill>
                  <a:schemeClr val="bg1"/>
                </a:solidFill>
              </a:rPr>
              <a:t>: Heatmaps assists in identifying strong positive or negative values by applying different colors .</a:t>
            </a:r>
          </a:p>
          <a:p>
            <a:pPr lvl="1"/>
            <a:endParaRPr lang="en-US" sz="1400" dirty="0">
              <a:solidFill>
                <a:schemeClr val="bg1"/>
              </a:solidFill>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400A88DC-604D-6F02-850D-AB6B716A7EF0}"/>
              </a:ext>
            </a:extLst>
          </p:cNvPr>
          <p:cNvSpPr txBox="1"/>
          <p:nvPr/>
        </p:nvSpPr>
        <p:spPr>
          <a:xfrm>
            <a:off x="113300" y="5983615"/>
            <a:ext cx="10248900" cy="830997"/>
          </a:xfrm>
          <a:prstGeom prst="rect">
            <a:avLst/>
          </a:prstGeom>
          <a:noFill/>
        </p:spPr>
        <p:txBody>
          <a:bodyPr wrap="square">
            <a:spAutoFit/>
          </a:bodyPr>
          <a:lstStyle/>
          <a:p>
            <a:r>
              <a:rPr lang="en-US" sz="1600" b="1" dirty="0">
                <a:solidFill>
                  <a:schemeClr val="bg1"/>
                </a:solidFill>
              </a:rPr>
              <a:t>GitHub URL:</a:t>
            </a:r>
          </a:p>
          <a:p>
            <a:r>
              <a:rPr lang="en-US" sz="1600" dirty="0">
                <a:solidFill>
                  <a:schemeClr val="accent4"/>
                </a:solidFill>
                <a:hlinkClick r:id="rId3">
                  <a:extLst>
                    <a:ext uri="{A12FA001-AC4F-418D-AE19-62706E023703}">
                      <ahyp:hlinkClr xmlns:ahyp="http://schemas.microsoft.com/office/drawing/2018/hyperlinkcolor" val="tx"/>
                    </a:ext>
                  </a:extLst>
                </a:hlinkClick>
              </a:rPr>
              <a:t>https://github.com/mwnykowicz/Applied_Data_Science_Capstone_Project/blob/main/05-jupyter-labs-eda-pd-plt.ipynb</a:t>
            </a:r>
            <a:endParaRPr lang="en-US" sz="1600" dirty="0">
              <a:solidFill>
                <a:schemeClr val="accent4"/>
              </a:solidFill>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B69CBEFC-A2A1-3CEA-9ECD-A1481E1D5515}"/>
              </a:ext>
            </a:extLst>
          </p:cNvPr>
          <p:cNvSpPr txBox="1"/>
          <p:nvPr/>
        </p:nvSpPr>
        <p:spPr>
          <a:xfrm>
            <a:off x="113300" y="5983615"/>
            <a:ext cx="10248900" cy="830997"/>
          </a:xfrm>
          <a:prstGeom prst="rect">
            <a:avLst/>
          </a:prstGeom>
          <a:noFill/>
        </p:spPr>
        <p:txBody>
          <a:bodyPr wrap="square">
            <a:spAutoFit/>
          </a:bodyPr>
          <a:lstStyle/>
          <a:p>
            <a:r>
              <a:rPr lang="en-US" sz="1600" b="1" dirty="0">
                <a:solidFill>
                  <a:schemeClr val="bg1"/>
                </a:solidFill>
              </a:rPr>
              <a:t>GitHub URL:</a:t>
            </a:r>
          </a:p>
          <a:p>
            <a:r>
              <a:rPr lang="en-US" sz="1600" dirty="0">
                <a:solidFill>
                  <a:schemeClr val="accent4"/>
                </a:solidFill>
                <a:hlinkClick r:id="rId3">
                  <a:extLst>
                    <a:ext uri="{A12FA001-AC4F-418D-AE19-62706E023703}">
                      <ahyp:hlinkClr xmlns:ahyp="http://schemas.microsoft.com/office/drawing/2018/hyperlinkcolor" val="tx"/>
                    </a:ext>
                  </a:extLst>
                </a:hlinkClick>
              </a:rPr>
              <a:t>https://github.com/mwnykowicz/Applied_Data_Science_Capstone_Project/blob/main/04-jupyter-labs-eda-sql-coursera_sqllite.ipynb</a:t>
            </a:r>
            <a:endParaRPr lang="en-US" sz="1600" dirty="0">
              <a:solidFill>
                <a:schemeClr val="accent4"/>
              </a:solidFill>
            </a:endParaRPr>
          </a:p>
        </p:txBody>
      </p:sp>
      <p:sp>
        <p:nvSpPr>
          <p:cNvPr id="6" name="Content Placeholder 4">
            <a:extLst>
              <a:ext uri="{FF2B5EF4-FFF2-40B4-BE49-F238E27FC236}">
                <a16:creationId xmlns:a16="http://schemas.microsoft.com/office/drawing/2014/main" id="{6C0A987A-DD4A-84F8-5D6C-9F5EC65A642B}"/>
              </a:ext>
            </a:extLst>
          </p:cNvPr>
          <p:cNvSpPr txBox="1">
            <a:spLocks/>
          </p:cNvSpPr>
          <p:nvPr/>
        </p:nvSpPr>
        <p:spPr>
          <a:xfrm>
            <a:off x="274320" y="1427916"/>
            <a:ext cx="10515600" cy="4424244"/>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1600" b="1" dirty="0">
                <a:solidFill>
                  <a:schemeClr val="bg1"/>
                </a:solidFill>
              </a:rPr>
              <a:t>Performed SQL Queries </a:t>
            </a:r>
          </a:p>
          <a:p>
            <a:pPr>
              <a:buFont typeface="Wingdings" panose="05000000000000000000" pitchFamily="2" charset="2"/>
              <a:buChar char="Ø"/>
            </a:pPr>
            <a:r>
              <a:rPr lang="en-US" sz="1200" dirty="0">
                <a:solidFill>
                  <a:schemeClr val="bg1"/>
                </a:solidFill>
              </a:rPr>
              <a:t>Displaying the names of the unique launch sites in the space mission</a:t>
            </a:r>
          </a:p>
          <a:p>
            <a:pPr>
              <a:buFont typeface="Wingdings" panose="05000000000000000000" pitchFamily="2" charset="2"/>
              <a:buChar char="Ø"/>
            </a:pPr>
            <a:r>
              <a:rPr lang="en-US" sz="1200" dirty="0">
                <a:solidFill>
                  <a:schemeClr val="bg1"/>
                </a:solidFill>
              </a:rPr>
              <a:t>Displaying 5 records where launch sites begin with the string ‘CCA'</a:t>
            </a:r>
          </a:p>
          <a:p>
            <a:pPr>
              <a:buFont typeface="Wingdings" panose="05000000000000000000" pitchFamily="2" charset="2"/>
              <a:buChar char="Ø"/>
            </a:pPr>
            <a:r>
              <a:rPr lang="en-US" sz="1200" dirty="0">
                <a:solidFill>
                  <a:schemeClr val="bg1"/>
                </a:solidFill>
              </a:rPr>
              <a:t>Displaying the total payload mass carried by boosters launched by NASA (CRS)</a:t>
            </a:r>
          </a:p>
          <a:p>
            <a:pPr>
              <a:buFont typeface="Wingdings" panose="05000000000000000000" pitchFamily="2" charset="2"/>
              <a:buChar char="Ø"/>
            </a:pPr>
            <a:r>
              <a:rPr lang="en-US" sz="1200" dirty="0">
                <a:solidFill>
                  <a:schemeClr val="bg1"/>
                </a:solidFill>
              </a:rPr>
              <a:t>Displaying average payload mass carried by booster version F9 v1.1</a:t>
            </a:r>
          </a:p>
          <a:p>
            <a:pPr>
              <a:buFont typeface="Wingdings" panose="05000000000000000000" pitchFamily="2" charset="2"/>
              <a:buChar char="Ø"/>
            </a:pPr>
            <a:r>
              <a:rPr lang="en-US" sz="1200" dirty="0">
                <a:solidFill>
                  <a:schemeClr val="bg1"/>
                </a:solidFill>
              </a:rPr>
              <a:t>Listing the date when the first successful landing outcome in ground pad was achieved</a:t>
            </a:r>
          </a:p>
          <a:p>
            <a:pPr>
              <a:buFont typeface="Wingdings" panose="05000000000000000000" pitchFamily="2" charset="2"/>
              <a:buChar char="Ø"/>
            </a:pPr>
            <a:r>
              <a:rPr lang="en-US" sz="1200" dirty="0">
                <a:solidFill>
                  <a:schemeClr val="bg1"/>
                </a:solidFill>
              </a:rPr>
              <a:t>Listing the names of the boosters which have success in drone ship and have payload mass greater than 4000 but</a:t>
            </a:r>
          </a:p>
          <a:p>
            <a:pPr>
              <a:buFont typeface="Wingdings" panose="05000000000000000000" pitchFamily="2" charset="2"/>
              <a:buChar char="Ø"/>
            </a:pPr>
            <a:r>
              <a:rPr lang="en-US" sz="1200" dirty="0">
                <a:solidFill>
                  <a:schemeClr val="bg1"/>
                </a:solidFill>
              </a:rPr>
              <a:t>less than 6000</a:t>
            </a:r>
          </a:p>
          <a:p>
            <a:pPr>
              <a:buFont typeface="Wingdings" panose="05000000000000000000" pitchFamily="2" charset="2"/>
              <a:buChar char="Ø"/>
            </a:pPr>
            <a:r>
              <a:rPr lang="en-US" sz="1200" dirty="0">
                <a:solidFill>
                  <a:schemeClr val="bg1"/>
                </a:solidFill>
              </a:rPr>
              <a:t>Listing the total number of successful and failure mission outcomes</a:t>
            </a:r>
          </a:p>
          <a:p>
            <a:pPr>
              <a:buFont typeface="Wingdings" panose="05000000000000000000" pitchFamily="2" charset="2"/>
              <a:buChar char="Ø"/>
            </a:pPr>
            <a:r>
              <a:rPr lang="en-US" sz="1200" dirty="0">
                <a:solidFill>
                  <a:schemeClr val="bg1"/>
                </a:solidFill>
              </a:rPr>
              <a:t>Listing the booster versions which have carried the maximum payload mass</a:t>
            </a:r>
          </a:p>
          <a:p>
            <a:pPr>
              <a:buFont typeface="Wingdings" panose="05000000000000000000" pitchFamily="2" charset="2"/>
              <a:buChar char="Ø"/>
            </a:pPr>
            <a:r>
              <a:rPr lang="en-US" sz="1200" dirty="0">
                <a:solidFill>
                  <a:schemeClr val="bg1"/>
                </a:solidFill>
              </a:rPr>
              <a:t>Listing the landing outcomes in drone ship from 2015, the booster versions, launch site names and the respective months</a:t>
            </a:r>
          </a:p>
          <a:p>
            <a:pPr>
              <a:buFont typeface="Wingdings" panose="05000000000000000000" pitchFamily="2" charset="2"/>
              <a:buChar char="Ø"/>
            </a:pPr>
            <a:r>
              <a:rPr lang="en-US" sz="1200" dirty="0">
                <a:solidFill>
                  <a:schemeClr val="bg1"/>
                </a:solidFill>
              </a:rPr>
              <a:t>Ranking the count of landing outcomes (such as Failure (drone ship) or Success (ground pad)) between the date 2010-06-04 and 2017-03-20 in descending order</a:t>
            </a:r>
          </a:p>
          <a:p>
            <a:pPr lvl="1"/>
            <a:endParaRPr lang="en-US" sz="1400" dirty="0">
              <a:solidFill>
                <a:schemeClr val="bg1"/>
              </a:solidFill>
            </a:endParaRPr>
          </a:p>
          <a:p>
            <a:pPr marL="0" indent="0">
              <a:buFont typeface="Wingdings 3" charset="2"/>
              <a:buNone/>
            </a:pP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AA5582CF-2456-2212-5F5B-83ECA7BAC68D}"/>
              </a:ext>
            </a:extLst>
          </p:cNvPr>
          <p:cNvSpPr txBox="1"/>
          <p:nvPr/>
        </p:nvSpPr>
        <p:spPr>
          <a:xfrm>
            <a:off x="113300" y="5983615"/>
            <a:ext cx="10248900" cy="830997"/>
          </a:xfrm>
          <a:prstGeom prst="rect">
            <a:avLst/>
          </a:prstGeom>
          <a:noFill/>
        </p:spPr>
        <p:txBody>
          <a:bodyPr wrap="square">
            <a:spAutoFit/>
          </a:bodyPr>
          <a:lstStyle/>
          <a:p>
            <a:r>
              <a:rPr lang="en-US" sz="1600" b="1" dirty="0">
                <a:solidFill>
                  <a:schemeClr val="bg1"/>
                </a:solidFill>
              </a:rPr>
              <a:t>GitHub URL:</a:t>
            </a:r>
          </a:p>
          <a:p>
            <a:r>
              <a:rPr lang="en-US" sz="1600" dirty="0">
                <a:solidFill>
                  <a:schemeClr val="accent4"/>
                </a:solidFill>
                <a:hlinkClick r:id="rId3">
                  <a:extLst>
                    <a:ext uri="{A12FA001-AC4F-418D-AE19-62706E023703}">
                      <ahyp:hlinkClr xmlns:ahyp="http://schemas.microsoft.com/office/drawing/2018/hyperlinkcolor" val="tx"/>
                    </a:ext>
                  </a:extLst>
                </a:hlinkClick>
              </a:rPr>
              <a:t>https://github.com/mwnykowicz/Applied_Data_Science_Capstone_Project/blob/main/06-lab_jupyter_launch_site_location.ipynb</a:t>
            </a:r>
            <a:endParaRPr lang="en-US" sz="1600" dirty="0">
              <a:solidFill>
                <a:schemeClr val="accent4"/>
              </a:solidFill>
            </a:endParaRPr>
          </a:p>
        </p:txBody>
      </p:sp>
      <p:sp>
        <p:nvSpPr>
          <p:cNvPr id="6" name="Content Placeholder 4">
            <a:extLst>
              <a:ext uri="{FF2B5EF4-FFF2-40B4-BE49-F238E27FC236}">
                <a16:creationId xmlns:a16="http://schemas.microsoft.com/office/drawing/2014/main" id="{D505AFB1-144C-7B5C-35A6-9913EF1212F6}"/>
              </a:ext>
            </a:extLst>
          </p:cNvPr>
          <p:cNvSpPr txBox="1">
            <a:spLocks/>
          </p:cNvSpPr>
          <p:nvPr/>
        </p:nvSpPr>
        <p:spPr>
          <a:xfrm>
            <a:off x="274320" y="1427916"/>
            <a:ext cx="10515600" cy="4424244"/>
          </a:xfrm>
          <a:prstGeom prst="rect">
            <a:avLst/>
          </a:prstGeom>
        </p:spPr>
        <p:txBody>
          <a:bodyPr vert="horz" lIns="91440" tIns="45720" rIns="91440" bIns="45720" rtlCol="0" anchor="t">
            <a:normAutofit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2600" b="1" dirty="0">
                <a:solidFill>
                  <a:schemeClr val="bg1"/>
                </a:solidFill>
              </a:rPr>
              <a:t>Map Objects Added</a:t>
            </a:r>
          </a:p>
          <a:p>
            <a:pPr marL="0" indent="0">
              <a:buFont typeface="Wingdings 3" charset="2"/>
              <a:buNone/>
            </a:pPr>
            <a:r>
              <a:rPr lang="en-US" sz="1600" b="1" dirty="0">
                <a:solidFill>
                  <a:schemeClr val="bg1"/>
                </a:solidFill>
              </a:rPr>
              <a:t>Markers:</a:t>
            </a:r>
          </a:p>
          <a:p>
            <a:pPr>
              <a:buFont typeface="Wingdings" panose="05000000000000000000" pitchFamily="2" charset="2"/>
              <a:buChar char="Ø"/>
            </a:pPr>
            <a:r>
              <a:rPr lang="en-US" sz="1600" b="1" dirty="0">
                <a:solidFill>
                  <a:schemeClr val="bg1"/>
                </a:solidFill>
              </a:rPr>
              <a:t>Usage: </a:t>
            </a:r>
            <a:r>
              <a:rPr lang="en-US" sz="1600" dirty="0">
                <a:solidFill>
                  <a:schemeClr val="bg1"/>
                </a:solidFill>
              </a:rPr>
              <a:t>Markers to indicate the geographical location of launch sites on the world map. </a:t>
            </a:r>
          </a:p>
          <a:p>
            <a:pPr>
              <a:buFont typeface="Wingdings" panose="05000000000000000000" pitchFamily="2" charset="2"/>
              <a:buChar char="Ø"/>
            </a:pPr>
            <a:r>
              <a:rPr lang="en-US" sz="1600" b="1" dirty="0">
                <a:solidFill>
                  <a:schemeClr val="bg1"/>
                </a:solidFill>
              </a:rPr>
              <a:t>Reason: </a:t>
            </a:r>
            <a:r>
              <a:rPr lang="en-US" sz="1600" dirty="0">
                <a:solidFill>
                  <a:schemeClr val="bg1"/>
                </a:solidFill>
              </a:rPr>
              <a:t>Make the exact launch locations clearly visible.  The map shows  than where SpaceX has conducted the launches.</a:t>
            </a:r>
          </a:p>
          <a:p>
            <a:pPr marL="0" indent="0">
              <a:buNone/>
            </a:pPr>
            <a:r>
              <a:rPr lang="en-US" sz="1600" b="1" dirty="0">
                <a:solidFill>
                  <a:schemeClr val="bg1"/>
                </a:solidFill>
              </a:rPr>
              <a:t>Circles:</a:t>
            </a:r>
          </a:p>
          <a:p>
            <a:pPr>
              <a:buFont typeface="Wingdings" panose="05000000000000000000" pitchFamily="2" charset="2"/>
              <a:buChar char="Ø"/>
            </a:pPr>
            <a:r>
              <a:rPr lang="en-US" sz="1600" b="1" dirty="0">
                <a:solidFill>
                  <a:schemeClr val="bg1"/>
                </a:solidFill>
              </a:rPr>
              <a:t>Usage: </a:t>
            </a:r>
            <a:r>
              <a:rPr lang="en-US" sz="1600" dirty="0">
                <a:solidFill>
                  <a:schemeClr val="bg1"/>
                </a:solidFill>
              </a:rPr>
              <a:t>Circles around launch sites to visually represent proximity zones. </a:t>
            </a:r>
          </a:p>
          <a:p>
            <a:pPr>
              <a:buFont typeface="Wingdings" panose="05000000000000000000" pitchFamily="2" charset="2"/>
              <a:buChar char="Ø"/>
            </a:pPr>
            <a:r>
              <a:rPr lang="en-US" sz="1600" b="1" dirty="0">
                <a:solidFill>
                  <a:schemeClr val="bg1"/>
                </a:solidFill>
              </a:rPr>
              <a:t>Reason: </a:t>
            </a:r>
            <a:r>
              <a:rPr lang="en-US" sz="1600" dirty="0">
                <a:solidFill>
                  <a:schemeClr val="bg1"/>
                </a:solidFill>
              </a:rPr>
              <a:t>They visualize areas around launch sites that might be affected by launches. Those can be affected for example by safety procedures.</a:t>
            </a:r>
          </a:p>
          <a:p>
            <a:pPr marL="0" indent="0">
              <a:buNone/>
            </a:pPr>
            <a:r>
              <a:rPr lang="en-US" sz="1600" b="1" dirty="0">
                <a:solidFill>
                  <a:schemeClr val="bg1"/>
                </a:solidFill>
              </a:rPr>
              <a:t>Lines: </a:t>
            </a:r>
          </a:p>
          <a:p>
            <a:pPr>
              <a:buFont typeface="Wingdings" panose="05000000000000000000" pitchFamily="2" charset="2"/>
              <a:buChar char="Ø"/>
            </a:pPr>
            <a:r>
              <a:rPr lang="en-US" sz="1600" b="1" dirty="0">
                <a:solidFill>
                  <a:schemeClr val="bg1"/>
                </a:solidFill>
              </a:rPr>
              <a:t>Usage:</a:t>
            </a:r>
            <a:r>
              <a:rPr lang="en-US" sz="1600" dirty="0">
                <a:solidFill>
                  <a:schemeClr val="bg1"/>
                </a:solidFill>
              </a:rPr>
              <a:t> Connecting launch sites with their proximities or other relevant locations. </a:t>
            </a:r>
          </a:p>
          <a:p>
            <a:pPr>
              <a:buFont typeface="Wingdings" panose="05000000000000000000" pitchFamily="2" charset="2"/>
              <a:buChar char="Ø"/>
            </a:pPr>
            <a:r>
              <a:rPr lang="en-US" sz="1600" b="1" dirty="0">
                <a:solidFill>
                  <a:schemeClr val="bg1"/>
                </a:solidFill>
              </a:rPr>
              <a:t>Reason: </a:t>
            </a:r>
            <a:r>
              <a:rPr lang="en-US" sz="1600" dirty="0">
                <a:solidFill>
                  <a:schemeClr val="bg1"/>
                </a:solidFill>
              </a:rPr>
              <a:t>They visualize the connection between different locations. This enhances understanding of spatial dependencies.</a:t>
            </a:r>
          </a:p>
          <a:p>
            <a:pPr lvl="1"/>
            <a:endParaRPr lang="en-US" sz="1400" dirty="0">
              <a:solidFill>
                <a:schemeClr val="bg1"/>
              </a:solidFill>
            </a:endParaRPr>
          </a:p>
          <a:p>
            <a:pPr marL="0" indent="0">
              <a:buFont typeface="Wingdings 3" charset="2"/>
              <a:buNone/>
            </a:pP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3D4BDED9-1562-B1FD-E927-BA8C6CB13A54}"/>
              </a:ext>
            </a:extLst>
          </p:cNvPr>
          <p:cNvSpPr txBox="1"/>
          <p:nvPr/>
        </p:nvSpPr>
        <p:spPr>
          <a:xfrm>
            <a:off x="113300" y="5983615"/>
            <a:ext cx="10248900" cy="830997"/>
          </a:xfrm>
          <a:prstGeom prst="rect">
            <a:avLst/>
          </a:prstGeom>
          <a:noFill/>
        </p:spPr>
        <p:txBody>
          <a:bodyPr wrap="square">
            <a:spAutoFit/>
          </a:bodyPr>
          <a:lstStyle/>
          <a:p>
            <a:r>
              <a:rPr lang="en-US" sz="1600" b="1" dirty="0">
                <a:solidFill>
                  <a:schemeClr val="bg1"/>
                </a:solidFill>
              </a:rPr>
              <a:t>GitHub URL:</a:t>
            </a:r>
          </a:p>
          <a:p>
            <a:r>
              <a:rPr lang="en-US" sz="1600" dirty="0">
                <a:solidFill>
                  <a:schemeClr val="accent4"/>
                </a:solidFill>
                <a:hlinkClick r:id="rId3">
                  <a:extLst>
                    <a:ext uri="{A12FA001-AC4F-418D-AE19-62706E023703}">
                      <ahyp:hlinkClr xmlns:ahyp="http://schemas.microsoft.com/office/drawing/2018/hyperlinkcolor" val="tx"/>
                    </a:ext>
                  </a:extLst>
                </a:hlinkClick>
              </a:rPr>
              <a:t>https://github.com/mwnykowicz/Applied_Data_Science_Capstone_Project/blob/main/07-spacex-dash-app.py</a:t>
            </a:r>
            <a:endParaRPr lang="en-US" sz="1600" dirty="0">
              <a:solidFill>
                <a:schemeClr val="accent4"/>
              </a:solidFill>
            </a:endParaRPr>
          </a:p>
        </p:txBody>
      </p:sp>
      <p:sp>
        <p:nvSpPr>
          <p:cNvPr id="6" name="Content Placeholder 4">
            <a:extLst>
              <a:ext uri="{FF2B5EF4-FFF2-40B4-BE49-F238E27FC236}">
                <a16:creationId xmlns:a16="http://schemas.microsoft.com/office/drawing/2014/main" id="{DAEC3DED-E1E6-7B5D-99F3-45396C5CF8A5}"/>
              </a:ext>
            </a:extLst>
          </p:cNvPr>
          <p:cNvSpPr txBox="1">
            <a:spLocks/>
          </p:cNvSpPr>
          <p:nvPr/>
        </p:nvSpPr>
        <p:spPr>
          <a:xfrm>
            <a:off x="274320" y="1427916"/>
            <a:ext cx="10515600" cy="4424244"/>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2600" b="1" dirty="0">
                <a:solidFill>
                  <a:schemeClr val="bg1"/>
                </a:solidFill>
              </a:rPr>
              <a:t>Map Objects Added</a:t>
            </a:r>
          </a:p>
          <a:p>
            <a:pPr marL="0" indent="0">
              <a:buNone/>
            </a:pPr>
            <a:r>
              <a:rPr lang="en-US" sz="1600" b="1" dirty="0">
                <a:solidFill>
                  <a:schemeClr val="bg1"/>
                </a:solidFill>
              </a:rPr>
              <a:t>Launch Site Dropdown:</a:t>
            </a:r>
          </a:p>
          <a:p>
            <a:pPr>
              <a:buFont typeface="Wingdings" panose="05000000000000000000" pitchFamily="2" charset="2"/>
              <a:buChar char="Ø"/>
            </a:pPr>
            <a:r>
              <a:rPr lang="en-US" sz="1400" dirty="0">
                <a:solidFill>
                  <a:schemeClr val="bg1"/>
                </a:solidFill>
              </a:rPr>
              <a:t>Enables adjustment of other visualizations for specific launch locations</a:t>
            </a:r>
          </a:p>
          <a:p>
            <a:pPr marL="0" indent="0">
              <a:buNone/>
            </a:pPr>
            <a:r>
              <a:rPr lang="en-US" sz="1600" b="1" dirty="0">
                <a:solidFill>
                  <a:schemeClr val="bg1"/>
                </a:solidFill>
              </a:rPr>
              <a:t>Range Slider for Payload:</a:t>
            </a:r>
          </a:p>
          <a:p>
            <a:pPr>
              <a:buFont typeface="Wingdings" panose="05000000000000000000" pitchFamily="2" charset="2"/>
              <a:buChar char="Ø"/>
            </a:pPr>
            <a:r>
              <a:rPr lang="en-US" sz="1400" dirty="0">
                <a:solidFill>
                  <a:schemeClr val="bg1"/>
                </a:solidFill>
              </a:rPr>
              <a:t>Provides additional filtering option on payload mass to explore it’s impact on succes</a:t>
            </a:r>
            <a:r>
              <a:rPr lang="en-US" sz="1600" dirty="0">
                <a:solidFill>
                  <a:schemeClr val="bg1"/>
                </a:solidFill>
              </a:rPr>
              <a:t>s</a:t>
            </a:r>
          </a:p>
          <a:p>
            <a:pPr marL="0" indent="0">
              <a:buNone/>
            </a:pPr>
            <a:r>
              <a:rPr lang="en-US" sz="1600" b="1" dirty="0">
                <a:solidFill>
                  <a:schemeClr val="bg1"/>
                </a:solidFill>
              </a:rPr>
              <a:t>Pie Chart for Success Launches: </a:t>
            </a:r>
          </a:p>
          <a:p>
            <a:pPr>
              <a:buFont typeface="Wingdings" panose="05000000000000000000" pitchFamily="2" charset="2"/>
              <a:buChar char="Ø"/>
            </a:pPr>
            <a:r>
              <a:rPr lang="en-US" sz="1400" dirty="0">
                <a:solidFill>
                  <a:schemeClr val="bg1"/>
                </a:solidFill>
              </a:rPr>
              <a:t>Shows the success of launches from different sites and enables their comparison</a:t>
            </a:r>
          </a:p>
          <a:p>
            <a:pPr marL="0" indent="0">
              <a:buNone/>
            </a:pPr>
            <a:r>
              <a:rPr lang="en-US" sz="1600" b="1" dirty="0">
                <a:solidFill>
                  <a:schemeClr val="bg1"/>
                </a:solidFill>
              </a:rPr>
              <a:t>Scatter Plot with Success and Payload for different Booster Versions: </a:t>
            </a:r>
          </a:p>
          <a:p>
            <a:pPr>
              <a:buFont typeface="Wingdings" panose="05000000000000000000" pitchFamily="2" charset="2"/>
              <a:buChar char="Ø"/>
            </a:pPr>
            <a:r>
              <a:rPr lang="en-US" sz="1400" dirty="0">
                <a:solidFill>
                  <a:schemeClr val="bg1"/>
                </a:solidFill>
              </a:rPr>
              <a:t>Showing dependency between the Payload Mass and Success for different Booster Versions</a:t>
            </a:r>
          </a:p>
          <a:p>
            <a:pPr marL="0" indent="0">
              <a:buNone/>
            </a:pPr>
            <a:endParaRPr lang="en-US" sz="1400" b="1" dirty="0">
              <a:solidFill>
                <a:schemeClr val="bg1"/>
              </a:solidFill>
            </a:endParaRPr>
          </a:p>
          <a:p>
            <a:pPr marL="0" indent="0">
              <a:buNone/>
            </a:pPr>
            <a:endParaRPr lang="en-US" sz="1400" dirty="0">
              <a:solidFill>
                <a:schemeClr val="bg1"/>
              </a:solidFill>
            </a:endParaRPr>
          </a:p>
          <a:p>
            <a:pPr marL="0" indent="0">
              <a:buFont typeface="Wingdings 3" charset="2"/>
              <a:buNone/>
            </a:pP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190DEDAA-30DB-82A0-9517-654A33DF88CB}"/>
              </a:ext>
            </a:extLst>
          </p:cNvPr>
          <p:cNvSpPr txBox="1"/>
          <p:nvPr/>
        </p:nvSpPr>
        <p:spPr>
          <a:xfrm>
            <a:off x="113300" y="5983615"/>
            <a:ext cx="10248900" cy="830997"/>
          </a:xfrm>
          <a:prstGeom prst="rect">
            <a:avLst/>
          </a:prstGeom>
          <a:noFill/>
        </p:spPr>
        <p:txBody>
          <a:bodyPr wrap="square">
            <a:spAutoFit/>
          </a:bodyPr>
          <a:lstStyle/>
          <a:p>
            <a:r>
              <a:rPr lang="en-US" sz="1600" b="1" dirty="0">
                <a:solidFill>
                  <a:schemeClr val="bg1"/>
                </a:solidFill>
              </a:rPr>
              <a:t>GitHub URL:</a:t>
            </a:r>
          </a:p>
          <a:p>
            <a:r>
              <a:rPr lang="en-US" sz="1600" dirty="0">
                <a:solidFill>
                  <a:schemeClr val="accent4"/>
                </a:solidFill>
                <a:hlinkClick r:id="rId3">
                  <a:extLst>
                    <a:ext uri="{A12FA001-AC4F-418D-AE19-62706E023703}">
                      <ahyp:hlinkClr xmlns:ahyp="http://schemas.microsoft.com/office/drawing/2018/hyperlinkcolor" val="tx"/>
                    </a:ext>
                  </a:extLst>
                </a:hlinkClick>
              </a:rPr>
              <a:t>https://github.com/mwnykowicz/Applied_Data_Science_Capstone_Project/blob/main/08-machine-learning-prediction.ipynb</a:t>
            </a:r>
            <a:endParaRPr lang="en-US" sz="1600" dirty="0">
              <a:solidFill>
                <a:schemeClr val="accent4"/>
              </a:solidFill>
            </a:endParaRPr>
          </a:p>
        </p:txBody>
      </p:sp>
      <p:graphicFrame>
        <p:nvGraphicFramePr>
          <p:cNvPr id="6" name="Diagram 5">
            <a:extLst>
              <a:ext uri="{FF2B5EF4-FFF2-40B4-BE49-F238E27FC236}">
                <a16:creationId xmlns:a16="http://schemas.microsoft.com/office/drawing/2014/main" id="{FBA1A470-1E85-03A4-BC1D-4AFAEA009326}"/>
              </a:ext>
            </a:extLst>
          </p:cNvPr>
          <p:cNvGraphicFramePr/>
          <p:nvPr>
            <p:extLst>
              <p:ext uri="{D42A27DB-BD31-4B8C-83A1-F6EECF244321}">
                <p14:modId xmlns:p14="http://schemas.microsoft.com/office/powerpoint/2010/main" val="2314531884"/>
              </p:ext>
            </p:extLst>
          </p:nvPr>
        </p:nvGraphicFramePr>
        <p:xfrm>
          <a:off x="7350125" y="2072127"/>
          <a:ext cx="4425315" cy="39114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44FA170D-F1D9-327F-2D51-57E0056156F5}"/>
              </a:ext>
            </a:extLst>
          </p:cNvPr>
          <p:cNvSpPr txBox="1"/>
          <p:nvPr/>
        </p:nvSpPr>
        <p:spPr>
          <a:xfrm>
            <a:off x="7354570" y="1640959"/>
            <a:ext cx="2256790" cy="369332"/>
          </a:xfrm>
          <a:prstGeom prst="rect">
            <a:avLst/>
          </a:prstGeom>
          <a:noFill/>
        </p:spPr>
        <p:txBody>
          <a:bodyPr wrap="square">
            <a:spAutoFit/>
          </a:bodyPr>
          <a:lstStyle/>
          <a:p>
            <a:pPr marL="0" indent="0">
              <a:spcBef>
                <a:spcPts val="1400"/>
              </a:spcBef>
              <a:buFont typeface="Wingdings 3" charset="2"/>
              <a:buNone/>
            </a:pPr>
            <a:r>
              <a:rPr lang="en-US" b="1" dirty="0">
                <a:solidFill>
                  <a:schemeClr val="accent3">
                    <a:lumMod val="25000"/>
                  </a:schemeClr>
                </a:solidFill>
                <a:latin typeface="Abadi" panose="020B0604020104020204" pitchFamily="34" charset="0"/>
              </a:rPr>
              <a:t>Model Development:</a:t>
            </a:r>
          </a:p>
        </p:txBody>
      </p:sp>
      <p:sp>
        <p:nvSpPr>
          <p:cNvPr id="8" name="Text Placeholder 2">
            <a:extLst>
              <a:ext uri="{FF2B5EF4-FFF2-40B4-BE49-F238E27FC236}">
                <a16:creationId xmlns:a16="http://schemas.microsoft.com/office/drawing/2014/main" id="{67E6FCD5-C875-9101-9E63-52CE005829F5}"/>
              </a:ext>
            </a:extLst>
          </p:cNvPr>
          <p:cNvSpPr txBox="1">
            <a:spLocks/>
          </p:cNvSpPr>
          <p:nvPr/>
        </p:nvSpPr>
        <p:spPr>
          <a:xfrm>
            <a:off x="213360" y="1394546"/>
            <a:ext cx="5605462" cy="4598889"/>
          </a:xfrm>
          <a:prstGeom prst="rect">
            <a:avLst/>
          </a:prstGeom>
        </p:spPr>
        <p:txBody>
          <a:bodyPr vert="horz" lIns="91440" tIns="45720" rIns="91440" bIns="45720" rtlCol="0" anchor="t">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a:spcBef>
                <a:spcPts val="1400"/>
              </a:spcBef>
              <a:buFont typeface="+mj-lt"/>
              <a:buAutoNum type="arabicPeriod"/>
            </a:pPr>
            <a:r>
              <a:rPr lang="en-US" sz="1600" b="1" dirty="0">
                <a:solidFill>
                  <a:schemeClr val="accent3">
                    <a:lumMod val="25000"/>
                  </a:schemeClr>
                </a:solidFill>
                <a:latin typeface="Abadi" panose="020B0604020104020204" pitchFamily="34" charset="0"/>
              </a:rPr>
              <a:t>Data preprocessing:</a:t>
            </a:r>
          </a:p>
          <a:p>
            <a:pPr lvl="1">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Creation of NumPy Arra from Class column</a:t>
            </a:r>
          </a:p>
          <a:p>
            <a:pPr lvl="1">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Standardization of features for their equal contribution</a:t>
            </a:r>
          </a:p>
          <a:p>
            <a:pPr lvl="1">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Split of data into training and testing sets</a:t>
            </a:r>
            <a:endParaRPr lang="en-US" sz="1600" dirty="0">
              <a:solidFill>
                <a:schemeClr val="accent3">
                  <a:lumMod val="25000"/>
                </a:schemeClr>
              </a:solidFill>
              <a:latin typeface="Abadi" panose="020B0604020104020204" pitchFamily="34" charset="0"/>
            </a:endParaRPr>
          </a:p>
          <a:p>
            <a:pPr>
              <a:spcBef>
                <a:spcPts val="1400"/>
              </a:spcBef>
              <a:buFont typeface="+mj-lt"/>
              <a:buAutoNum type="arabicPeriod"/>
            </a:pPr>
            <a:r>
              <a:rPr lang="en-US" sz="1600" b="1" dirty="0">
                <a:solidFill>
                  <a:schemeClr val="accent3">
                    <a:lumMod val="25000"/>
                  </a:schemeClr>
                </a:solidFill>
                <a:latin typeface="Abadi" panose="020B0604020104020204" pitchFamily="34" charset="0"/>
              </a:rPr>
              <a:t>Creation of the models</a:t>
            </a:r>
          </a:p>
          <a:p>
            <a:pPr lvl="1">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Initialization of </a:t>
            </a:r>
            <a:r>
              <a:rPr lang="en-US" sz="1400" dirty="0" err="1">
                <a:solidFill>
                  <a:schemeClr val="accent3">
                    <a:lumMod val="25000"/>
                  </a:schemeClr>
                </a:solidFill>
                <a:latin typeface="Abadi" panose="020B0604020104020204" pitchFamily="34" charset="0"/>
              </a:rPr>
              <a:t>LogReg</a:t>
            </a:r>
            <a:r>
              <a:rPr lang="en-US" sz="1400" dirty="0">
                <a:solidFill>
                  <a:schemeClr val="accent3">
                    <a:lumMod val="25000"/>
                  </a:schemeClr>
                </a:solidFill>
                <a:latin typeface="Abadi" panose="020B0604020104020204" pitchFamily="34" charset="0"/>
              </a:rPr>
              <a:t>, SVM, Decision Tree and KNN models</a:t>
            </a:r>
          </a:p>
          <a:p>
            <a:pPr>
              <a:spcBef>
                <a:spcPts val="1400"/>
              </a:spcBef>
              <a:buFont typeface="+mj-lt"/>
              <a:buAutoNum type="arabicPeriod"/>
            </a:pPr>
            <a:r>
              <a:rPr lang="en-US" sz="1600" b="1" dirty="0">
                <a:solidFill>
                  <a:schemeClr val="accent3">
                    <a:lumMod val="25000"/>
                  </a:schemeClr>
                </a:solidFill>
                <a:latin typeface="Abadi" panose="020B0604020104020204" pitchFamily="34" charset="0"/>
              </a:rPr>
              <a:t>Hyperparameter tuning for the models</a:t>
            </a:r>
          </a:p>
          <a:p>
            <a:pPr lvl="1">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Systematical search for best parameters of the above models </a:t>
            </a:r>
          </a:p>
          <a:p>
            <a:pPr>
              <a:spcBef>
                <a:spcPts val="1400"/>
              </a:spcBef>
              <a:buFont typeface="+mj-lt"/>
              <a:buAutoNum type="arabicPeriod"/>
            </a:pPr>
            <a:r>
              <a:rPr lang="en-US" sz="1600" b="1" dirty="0">
                <a:solidFill>
                  <a:schemeClr val="accent3">
                    <a:lumMod val="25000"/>
                  </a:schemeClr>
                </a:solidFill>
                <a:latin typeface="Abadi" panose="020B0604020104020204" pitchFamily="34" charset="0"/>
              </a:rPr>
              <a:t>Individual evaluation of the different models</a:t>
            </a:r>
          </a:p>
          <a:p>
            <a:pPr lvl="1">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Calculation of accuracy for each model and evaluation based on confusion matrix</a:t>
            </a:r>
          </a:p>
          <a:p>
            <a:pPr>
              <a:spcBef>
                <a:spcPts val="1400"/>
              </a:spcBef>
              <a:buFont typeface="+mj-lt"/>
              <a:buAutoNum type="arabicPeriod"/>
            </a:pPr>
            <a:r>
              <a:rPr lang="en-US" sz="1600" b="1" dirty="0">
                <a:solidFill>
                  <a:schemeClr val="accent3">
                    <a:lumMod val="25000"/>
                  </a:schemeClr>
                </a:solidFill>
                <a:latin typeface="Abadi" panose="020B0604020104020204" pitchFamily="34" charset="0"/>
              </a:rPr>
              <a:t>Comparison of results and selection of the best model</a:t>
            </a:r>
          </a:p>
          <a:p>
            <a:pPr lvl="1">
              <a:spcBef>
                <a:spcPts val="1400"/>
              </a:spcBef>
              <a:buFont typeface="Wingdings" panose="05000000000000000000" pitchFamily="2" charset="2"/>
              <a:buChar char="Ø"/>
            </a:pPr>
            <a:r>
              <a:rPr lang="en-US" sz="1400" dirty="0">
                <a:solidFill>
                  <a:schemeClr val="accent3">
                    <a:lumMod val="25000"/>
                  </a:schemeClr>
                </a:solidFill>
                <a:latin typeface="Abadi" panose="020B0604020104020204" pitchFamily="34" charset="0"/>
              </a:rPr>
              <a:t>Comparison of accuracies of different models on a bar chart</a:t>
            </a:r>
          </a:p>
          <a:p>
            <a:pPr>
              <a:spcBef>
                <a:spcPts val="1400"/>
              </a:spcBef>
              <a:buFont typeface="+mj-lt"/>
              <a:buAutoNum type="arabicPeriod"/>
            </a:pPr>
            <a:endParaRPr lang="en-US" sz="1600" dirty="0">
              <a:solidFill>
                <a:schemeClr val="accent3">
                  <a:lumMod val="25000"/>
                </a:schemeClr>
              </a:solidFill>
              <a:latin typeface="Abadi" panose="020B0604020104020204" pitchFamily="34" charset="0"/>
            </a:endParaRPr>
          </a:p>
          <a:p>
            <a:pPr marL="0" indent="0">
              <a:spcBef>
                <a:spcPts val="1400"/>
              </a:spcBef>
              <a:buNone/>
            </a:pPr>
            <a:endParaRPr lang="en-US" sz="1600" dirty="0">
              <a:solidFill>
                <a:schemeClr val="accent3">
                  <a:lumMod val="25000"/>
                </a:schemeClr>
              </a:solidFill>
              <a:latin typeface="Abadi" panose="020B0604020104020204" pitchFamily="34" charset="0"/>
            </a:endParaRPr>
          </a:p>
          <a:p>
            <a:pPr>
              <a:spcBef>
                <a:spcPts val="1400"/>
              </a:spcBef>
            </a:pPr>
            <a:endParaRPr lang="en-US" sz="1600" dirty="0">
              <a:solidFill>
                <a:schemeClr val="accent3">
                  <a:lumMod val="25000"/>
                </a:schemeClr>
              </a:solidFill>
              <a:latin typeface="Abadi" panose="020B0604020104020204" pitchFamily="34" charset="0"/>
            </a:endParaRPr>
          </a:p>
          <a:p>
            <a:pPr marL="457200" lvl="1" indent="0">
              <a:spcBef>
                <a:spcPts val="1400"/>
              </a:spcBef>
              <a:buFont typeface="Wingdings 3" charset="2"/>
              <a:buNone/>
            </a:pPr>
            <a:endParaRPr lang="en-US" sz="20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a:endParaRPr>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600" b="1" dirty="0">
                <a:solidFill>
                  <a:schemeClr val="accent3">
                    <a:lumMod val="25000"/>
                  </a:schemeClr>
                </a:solidFill>
                <a:latin typeface="Abadi" panose="020B0604020104020204" pitchFamily="34" charset="0"/>
              </a:rPr>
              <a:t>Results to be presented:</a:t>
            </a:r>
          </a:p>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B4376D2-FA34-B6B1-F3C1-025FBCAA8256}"/>
              </a:ext>
            </a:extLst>
          </p:cNvPr>
          <p:cNvPicPr>
            <a:picLocks noChangeAspect="1"/>
          </p:cNvPicPr>
          <p:nvPr/>
        </p:nvPicPr>
        <p:blipFill>
          <a:blip r:embed="rId4"/>
          <a:stretch>
            <a:fillRect/>
          </a:stretch>
        </p:blipFill>
        <p:spPr>
          <a:xfrm>
            <a:off x="1183033" y="1577449"/>
            <a:ext cx="9317409" cy="3197751"/>
          </a:xfrm>
          <a:prstGeom prst="rect">
            <a:avLst/>
          </a:prstGeom>
        </p:spPr>
      </p:pic>
      <p:sp>
        <p:nvSpPr>
          <p:cNvPr id="12" name="TextBox 11">
            <a:extLst>
              <a:ext uri="{FF2B5EF4-FFF2-40B4-BE49-F238E27FC236}">
                <a16:creationId xmlns:a16="http://schemas.microsoft.com/office/drawing/2014/main" id="{2FFD384F-1C4D-1AAB-6FE5-5C7567AB59F1}"/>
              </a:ext>
            </a:extLst>
          </p:cNvPr>
          <p:cNvSpPr txBox="1"/>
          <p:nvPr/>
        </p:nvSpPr>
        <p:spPr>
          <a:xfrm>
            <a:off x="426720" y="5088652"/>
            <a:ext cx="5181600" cy="1379865"/>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Varied Landing Outcomes at Key Launch Sites:</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Both CCAFS SLC 40 and KSC LC 39A exhibit a combination of successful (orange) and unsuccessful (blue) landings. This suggests that landing success is likely influenced by factors beyond just the launch site itself.</a:t>
            </a:r>
            <a:endParaRPr lang="en-DE" dirty="0">
              <a:solidFill>
                <a:schemeClr val="bg1"/>
              </a:solidFill>
            </a:endParaRPr>
          </a:p>
        </p:txBody>
      </p:sp>
      <p:sp>
        <p:nvSpPr>
          <p:cNvPr id="14" name="TextBox 13">
            <a:extLst>
              <a:ext uri="{FF2B5EF4-FFF2-40B4-BE49-F238E27FC236}">
                <a16:creationId xmlns:a16="http://schemas.microsoft.com/office/drawing/2014/main" id="{0A0654E3-F02C-9A1A-2C8A-ED4CB2C9029A}"/>
              </a:ext>
            </a:extLst>
          </p:cNvPr>
          <p:cNvSpPr txBox="1"/>
          <p:nvPr/>
        </p:nvSpPr>
        <p:spPr>
          <a:xfrm>
            <a:off x="5841737" y="5088651"/>
            <a:ext cx="5181600" cy="1379865"/>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Steady Launch Activity Across Flight Numbers:</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Launches are distributed across a broad range of flight numbers at all locations, indicating consistent operational activity over time without a clear upward or downward trend in landing success.</a:t>
            </a:r>
            <a:endParaRPr lang="en-DE" dirty="0">
              <a:solidFill>
                <a:schemeClr val="bg1"/>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1E62D570-C671-51C4-B067-C0986C997C5F}"/>
              </a:ext>
            </a:extLst>
          </p:cNvPr>
          <p:cNvPicPr>
            <a:picLocks noChangeAspect="1"/>
          </p:cNvPicPr>
          <p:nvPr/>
        </p:nvPicPr>
        <p:blipFill>
          <a:blip r:embed="rId3"/>
          <a:stretch>
            <a:fillRect/>
          </a:stretch>
        </p:blipFill>
        <p:spPr>
          <a:xfrm>
            <a:off x="1661493" y="1938129"/>
            <a:ext cx="8869013" cy="2981741"/>
          </a:xfrm>
          <a:prstGeom prst="rect">
            <a:avLst/>
          </a:prstGeom>
        </p:spPr>
      </p:pic>
      <p:sp>
        <p:nvSpPr>
          <p:cNvPr id="7" name="TextBox 6">
            <a:extLst>
              <a:ext uri="{FF2B5EF4-FFF2-40B4-BE49-F238E27FC236}">
                <a16:creationId xmlns:a16="http://schemas.microsoft.com/office/drawing/2014/main" id="{B4B19BC6-3BD1-7C7F-19C3-AD90B5056AEA}"/>
              </a:ext>
            </a:extLst>
          </p:cNvPr>
          <p:cNvSpPr txBox="1"/>
          <p:nvPr/>
        </p:nvSpPr>
        <p:spPr>
          <a:xfrm>
            <a:off x="426720" y="5088652"/>
            <a:ext cx="5181600" cy="1595309"/>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Payload Capacity by Launch Site:</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The majority of launches from CCAFS SLC 40 involve payloads under 10,000 kg. In contrast, VAFB SLC 4E and KSC LC 39A support a broader spectrum of payload masses, reflecting a more diverse range of mission objectives.</a:t>
            </a:r>
            <a:endParaRPr lang="en-DE" dirty="0">
              <a:solidFill>
                <a:schemeClr val="bg1"/>
              </a:solidFill>
            </a:endParaRPr>
          </a:p>
        </p:txBody>
      </p:sp>
      <p:sp>
        <p:nvSpPr>
          <p:cNvPr id="9" name="TextBox 8">
            <a:extLst>
              <a:ext uri="{FF2B5EF4-FFF2-40B4-BE49-F238E27FC236}">
                <a16:creationId xmlns:a16="http://schemas.microsoft.com/office/drawing/2014/main" id="{C0080251-DCFE-7AB7-E068-945B967E385F}"/>
              </a:ext>
            </a:extLst>
          </p:cNvPr>
          <p:cNvSpPr txBox="1"/>
          <p:nvPr/>
        </p:nvSpPr>
        <p:spPr>
          <a:xfrm>
            <a:off x="5841737" y="5088651"/>
            <a:ext cx="5181600" cy="1626086"/>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Frequent Heavy-Lift Missions at KSC LC 39A and CCAFS SLC 40:</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KSC LC 39A and CCAFS SLC 40 are regularly utilized for missions involving payloads exceeding 15,000 kg, highlighting its role as a preferred site for high-capacity launches.</a:t>
            </a:r>
            <a:endParaRPr lang="en-DE" dirty="0">
              <a:solidFill>
                <a:schemeClr val="bg1"/>
              </a:solidFill>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Executive Summary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Introduction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Methodology</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Results</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Conclusion</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D14E97D-DFC6-A07E-F175-CB4CFFFD307C}"/>
              </a:ext>
            </a:extLst>
          </p:cNvPr>
          <p:cNvPicPr>
            <a:picLocks noChangeAspect="1"/>
          </p:cNvPicPr>
          <p:nvPr/>
        </p:nvPicPr>
        <p:blipFill>
          <a:blip r:embed="rId3"/>
          <a:stretch>
            <a:fillRect/>
          </a:stretch>
        </p:blipFill>
        <p:spPr>
          <a:xfrm>
            <a:off x="2532085" y="1371260"/>
            <a:ext cx="6175035" cy="3587018"/>
          </a:xfrm>
          <a:prstGeom prst="rect">
            <a:avLst/>
          </a:prstGeom>
        </p:spPr>
      </p:pic>
      <p:sp>
        <p:nvSpPr>
          <p:cNvPr id="7" name="TextBox 6">
            <a:extLst>
              <a:ext uri="{FF2B5EF4-FFF2-40B4-BE49-F238E27FC236}">
                <a16:creationId xmlns:a16="http://schemas.microsoft.com/office/drawing/2014/main" id="{290E8F30-89D5-357C-ACFB-67197D6F9474}"/>
              </a:ext>
            </a:extLst>
          </p:cNvPr>
          <p:cNvSpPr txBox="1"/>
          <p:nvPr/>
        </p:nvSpPr>
        <p:spPr>
          <a:xfrm>
            <a:off x="426720" y="5088652"/>
            <a:ext cx="5181600" cy="1379865"/>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Strong Performance Across Select Orbits:</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Missions targeting VLEO, ES-L1, GEO, HEO, and SSO orbits have demonstrated a 100% success rate in first-stage landings, suggesting these trajectories are highly favorable for recovery operations.</a:t>
            </a:r>
            <a:endParaRPr lang="en-DE" dirty="0">
              <a:solidFill>
                <a:schemeClr val="bg1"/>
              </a:solidFill>
            </a:endParaRPr>
          </a:p>
        </p:txBody>
      </p:sp>
      <p:sp>
        <p:nvSpPr>
          <p:cNvPr id="8" name="TextBox 7">
            <a:extLst>
              <a:ext uri="{FF2B5EF4-FFF2-40B4-BE49-F238E27FC236}">
                <a16:creationId xmlns:a16="http://schemas.microsoft.com/office/drawing/2014/main" id="{8F69429B-9159-FAC5-4472-C4DEB18D7B1C}"/>
              </a:ext>
            </a:extLst>
          </p:cNvPr>
          <p:cNvSpPr txBox="1"/>
          <p:nvPr/>
        </p:nvSpPr>
        <p:spPr>
          <a:xfrm>
            <a:off x="5841737" y="5088651"/>
            <a:ext cx="5181600" cy="1164421"/>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Challenges with GTO Missions:</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In contrast, missions to GTO exhibit a noticeably lower success rate, indicating that this orbit may present additional technical challenges or operational complexities.</a:t>
            </a:r>
            <a:endParaRPr lang="en-DE" dirty="0">
              <a:solidFill>
                <a:schemeClr val="bg1"/>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9C9DABB-D008-14DB-972B-E41599546C82}"/>
              </a:ext>
            </a:extLst>
          </p:cNvPr>
          <p:cNvPicPr>
            <a:picLocks noChangeAspect="1"/>
          </p:cNvPicPr>
          <p:nvPr/>
        </p:nvPicPr>
        <p:blipFill>
          <a:blip r:embed="rId3"/>
          <a:stretch>
            <a:fillRect/>
          </a:stretch>
        </p:blipFill>
        <p:spPr>
          <a:xfrm>
            <a:off x="2652738" y="1422060"/>
            <a:ext cx="6003582" cy="3476447"/>
          </a:xfrm>
          <a:prstGeom prst="rect">
            <a:avLst/>
          </a:prstGeom>
        </p:spPr>
      </p:pic>
      <p:sp>
        <p:nvSpPr>
          <p:cNvPr id="7" name="TextBox 6">
            <a:extLst>
              <a:ext uri="{FF2B5EF4-FFF2-40B4-BE49-F238E27FC236}">
                <a16:creationId xmlns:a16="http://schemas.microsoft.com/office/drawing/2014/main" id="{B4C4A58E-2CE0-3672-169C-01F34AD35496}"/>
              </a:ext>
            </a:extLst>
          </p:cNvPr>
          <p:cNvSpPr txBox="1"/>
          <p:nvPr/>
        </p:nvSpPr>
        <p:spPr>
          <a:xfrm>
            <a:off x="426720" y="5088652"/>
            <a:ext cx="5181600" cy="1379865"/>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Improved Reliability with Experience :</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Falcon 9’s launch success rate shows a marked improvement with increasing flight numbers, highlighting the impact of operational experience and continuous refinement on mission outcomes.</a:t>
            </a:r>
            <a:endParaRPr lang="en-DE" dirty="0">
              <a:solidFill>
                <a:schemeClr val="bg1"/>
              </a:solidFill>
            </a:endParaRPr>
          </a:p>
        </p:txBody>
      </p:sp>
      <p:sp>
        <p:nvSpPr>
          <p:cNvPr id="8" name="TextBox 7">
            <a:extLst>
              <a:ext uri="{FF2B5EF4-FFF2-40B4-BE49-F238E27FC236}">
                <a16:creationId xmlns:a16="http://schemas.microsoft.com/office/drawing/2014/main" id="{D77E7767-E86D-36FF-6593-FE7F3B8C5EA0}"/>
              </a:ext>
            </a:extLst>
          </p:cNvPr>
          <p:cNvSpPr txBox="1"/>
          <p:nvPr/>
        </p:nvSpPr>
        <p:spPr>
          <a:xfrm>
            <a:off x="5841737" y="5088651"/>
            <a:ext cx="5181600" cy="1379865"/>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Enhanced Orbit-Specific Success:</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While initial missions to GTO and ISS orbits had varied results, more recent launches to these destinations demonstrate significantly higher success rates, reflecting progress in mission design and execution strategies.</a:t>
            </a:r>
            <a:endParaRPr lang="en-DE" dirty="0">
              <a:solidFill>
                <a:schemeClr val="bg1"/>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26F331B-5D4F-82B7-C1B4-DE000BE35E35}"/>
              </a:ext>
            </a:extLst>
          </p:cNvPr>
          <p:cNvPicPr>
            <a:picLocks noChangeAspect="1"/>
          </p:cNvPicPr>
          <p:nvPr/>
        </p:nvPicPr>
        <p:blipFill>
          <a:blip r:embed="rId3"/>
          <a:stretch>
            <a:fillRect/>
          </a:stretch>
        </p:blipFill>
        <p:spPr>
          <a:xfrm>
            <a:off x="2659729" y="1448891"/>
            <a:ext cx="5752751" cy="3399641"/>
          </a:xfrm>
          <a:prstGeom prst="rect">
            <a:avLst/>
          </a:prstGeom>
        </p:spPr>
      </p:pic>
      <p:sp>
        <p:nvSpPr>
          <p:cNvPr id="7" name="TextBox 6">
            <a:extLst>
              <a:ext uri="{FF2B5EF4-FFF2-40B4-BE49-F238E27FC236}">
                <a16:creationId xmlns:a16="http://schemas.microsoft.com/office/drawing/2014/main" id="{5BCE50B2-10C8-897A-2DF4-231C91D41BC2}"/>
              </a:ext>
            </a:extLst>
          </p:cNvPr>
          <p:cNvSpPr txBox="1"/>
          <p:nvPr/>
        </p:nvSpPr>
        <p:spPr>
          <a:xfrm>
            <a:off x="426720" y="5088652"/>
            <a:ext cx="5181600" cy="1164421"/>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Higher Landing Success with Lighter Payloads:</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Across all orbit types, missions carrying payloads under 6,000 kg tend to achieve successful landings more consistently.</a:t>
            </a:r>
            <a:endParaRPr lang="en-DE" dirty="0">
              <a:solidFill>
                <a:schemeClr val="bg1"/>
              </a:solidFill>
            </a:endParaRPr>
          </a:p>
        </p:txBody>
      </p:sp>
      <p:sp>
        <p:nvSpPr>
          <p:cNvPr id="8" name="TextBox 7">
            <a:extLst>
              <a:ext uri="{FF2B5EF4-FFF2-40B4-BE49-F238E27FC236}">
                <a16:creationId xmlns:a16="http://schemas.microsoft.com/office/drawing/2014/main" id="{78B27960-3D18-A568-1DFD-BE463554E040}"/>
              </a:ext>
            </a:extLst>
          </p:cNvPr>
          <p:cNvSpPr txBox="1"/>
          <p:nvPr/>
        </p:nvSpPr>
        <p:spPr>
          <a:xfrm>
            <a:off x="5841737" y="5088651"/>
            <a:ext cx="5181600" cy="1164421"/>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Increased Complexity with Heavier Payloads:</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Launches involving payloads over 10,000 kg are rarer and show a mix of outcomes, suggesting that greater payload mass may introduce additional challenges.</a:t>
            </a:r>
            <a:endParaRPr lang="en-DE" dirty="0">
              <a:solidFill>
                <a:schemeClr val="bg1"/>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B0B3700-1F33-011E-7F5A-9293FE8237E0}"/>
              </a:ext>
            </a:extLst>
          </p:cNvPr>
          <p:cNvPicPr>
            <a:picLocks noChangeAspect="1"/>
          </p:cNvPicPr>
          <p:nvPr/>
        </p:nvPicPr>
        <p:blipFill>
          <a:blip r:embed="rId3"/>
          <a:stretch>
            <a:fillRect/>
          </a:stretch>
        </p:blipFill>
        <p:spPr>
          <a:xfrm>
            <a:off x="1656731" y="1304628"/>
            <a:ext cx="7172310" cy="3432243"/>
          </a:xfrm>
          <a:prstGeom prst="rect">
            <a:avLst/>
          </a:prstGeom>
        </p:spPr>
      </p:pic>
      <p:sp>
        <p:nvSpPr>
          <p:cNvPr id="7" name="TextBox 6">
            <a:extLst>
              <a:ext uri="{FF2B5EF4-FFF2-40B4-BE49-F238E27FC236}">
                <a16:creationId xmlns:a16="http://schemas.microsoft.com/office/drawing/2014/main" id="{A50B4F53-B8E4-53D4-5A81-F6B36F235D8D}"/>
              </a:ext>
            </a:extLst>
          </p:cNvPr>
          <p:cNvSpPr txBox="1"/>
          <p:nvPr/>
        </p:nvSpPr>
        <p:spPr>
          <a:xfrm>
            <a:off x="426720" y="5088652"/>
            <a:ext cx="5181600" cy="948978"/>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Steady Improvement in Annual Success Rates:</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Since 2013, Falcon 9 launches have shown a notable upward trend in success rates, surpassing 80% by 2020.</a:t>
            </a:r>
            <a:endParaRPr lang="en-DE" dirty="0">
              <a:solidFill>
                <a:schemeClr val="bg1"/>
              </a:solidFill>
            </a:endParaRPr>
          </a:p>
        </p:txBody>
      </p:sp>
      <p:sp>
        <p:nvSpPr>
          <p:cNvPr id="8" name="TextBox 7">
            <a:extLst>
              <a:ext uri="{FF2B5EF4-FFF2-40B4-BE49-F238E27FC236}">
                <a16:creationId xmlns:a16="http://schemas.microsoft.com/office/drawing/2014/main" id="{0A9F609A-85A5-5CC2-E07C-F998ACD73735}"/>
              </a:ext>
            </a:extLst>
          </p:cNvPr>
          <p:cNvSpPr txBox="1"/>
          <p:nvPr/>
        </p:nvSpPr>
        <p:spPr>
          <a:xfrm>
            <a:off x="5841737" y="5088651"/>
            <a:ext cx="5181600" cy="1164421"/>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Resilience Despite Setbacks:</a:t>
            </a:r>
          </a:p>
          <a:p>
            <a:pPr lvl="1">
              <a:spcBef>
                <a:spcPts val="1400"/>
              </a:spcBef>
              <a:buFont typeface="Wingdings" panose="05000000000000000000" pitchFamily="2" charset="2"/>
              <a:buChar char="Ø"/>
            </a:pPr>
            <a:r>
              <a:rPr lang="en-US" sz="1400" dirty="0">
                <a:solidFill>
                  <a:schemeClr val="bg2">
                    <a:lumMod val="40000"/>
                    <a:lumOff val="60000"/>
                  </a:schemeClr>
                </a:solidFill>
                <a:latin typeface="Abadi" panose="020B0604020104020204" pitchFamily="34" charset="0"/>
              </a:rPr>
              <a:t> </a:t>
            </a:r>
            <a:r>
              <a:rPr lang="en-US" sz="1400" dirty="0">
                <a:solidFill>
                  <a:schemeClr val="bg1"/>
                </a:solidFill>
                <a:latin typeface="Abadi" panose="020B0604020104020204" pitchFamily="34" charset="0"/>
              </a:rPr>
              <a:t>Although there was a temporary decline in 2018, the overall trajectory reflects growing reliability and consistent performance improvements over time.</a:t>
            </a:r>
            <a:endParaRPr lang="en-DE" dirty="0">
              <a:solidFill>
                <a:schemeClr val="bg1"/>
              </a:solidFill>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081CB3F-7D80-E833-9941-9958C11C708E}"/>
              </a:ext>
            </a:extLst>
          </p:cNvPr>
          <p:cNvPicPr>
            <a:picLocks noChangeAspect="1"/>
          </p:cNvPicPr>
          <p:nvPr/>
        </p:nvPicPr>
        <p:blipFill>
          <a:blip r:embed="rId3"/>
          <a:stretch>
            <a:fillRect/>
          </a:stretch>
        </p:blipFill>
        <p:spPr>
          <a:xfrm>
            <a:off x="2068049" y="1433993"/>
            <a:ext cx="7547902" cy="2617484"/>
          </a:xfrm>
          <a:prstGeom prst="rect">
            <a:avLst/>
          </a:prstGeom>
        </p:spPr>
      </p:pic>
      <p:sp>
        <p:nvSpPr>
          <p:cNvPr id="8" name="TextBox 7">
            <a:extLst>
              <a:ext uri="{FF2B5EF4-FFF2-40B4-BE49-F238E27FC236}">
                <a16:creationId xmlns:a16="http://schemas.microsoft.com/office/drawing/2014/main" id="{FB459471-748E-3FDC-5D9E-7E0574DD43ED}"/>
              </a:ext>
            </a:extLst>
          </p:cNvPr>
          <p:cNvSpPr txBox="1"/>
          <p:nvPr/>
        </p:nvSpPr>
        <p:spPr>
          <a:xfrm>
            <a:off x="3251200" y="4397772"/>
            <a:ext cx="5181600" cy="2169825"/>
          </a:xfrm>
          <a:prstGeom prst="rect">
            <a:avLst/>
          </a:prstGeom>
          <a:noFill/>
        </p:spPr>
        <p:txBody>
          <a:bodyPr wrap="square">
            <a:spAutoFit/>
          </a:bodyPr>
          <a:lstStyle/>
          <a:p>
            <a:pPr>
              <a:spcBef>
                <a:spcPts val="1400"/>
              </a:spcBef>
            </a:pPr>
            <a:r>
              <a:rPr lang="en-US" sz="1600" b="1" dirty="0" err="1">
                <a:solidFill>
                  <a:schemeClr val="accent3">
                    <a:lumMod val="25000"/>
                  </a:schemeClr>
                </a:solidFill>
                <a:latin typeface="Abadi" panose="020B0604020104020204" pitchFamily="34" charset="0"/>
              </a:rPr>
              <a:t>Explaination</a:t>
            </a:r>
            <a:r>
              <a:rPr lang="en-US" sz="1600" b="1" dirty="0">
                <a:solidFill>
                  <a:schemeClr val="accent3">
                    <a:lumMod val="25000"/>
                  </a:schemeClr>
                </a:solidFill>
                <a:latin typeface="Abadi" panose="020B0604020104020204" pitchFamily="34" charset="0"/>
              </a:rPr>
              <a: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SELECT DISTINCT: Ensures that only unique values are returned, eliminating duplicates.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a:t>
            </a:r>
            <a:r>
              <a:rPr lang="en-US" sz="1400" dirty="0" err="1">
                <a:solidFill>
                  <a:schemeClr val="bg1"/>
                </a:solidFill>
                <a:latin typeface="Abadi" panose="020B0604020104020204" pitchFamily="34" charset="0"/>
              </a:rPr>
              <a:t>Launch_Site</a:t>
            </a:r>
            <a:r>
              <a:rPr lang="en-US" sz="1400" dirty="0">
                <a:solidFill>
                  <a:schemeClr val="bg1"/>
                </a:solidFill>
                <a:latin typeface="Abadi" panose="020B0604020104020204" pitchFamily="34" charset="0"/>
              </a:rPr>
              <a:t>": Specifies the column from which to retrieve the data.</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FROM SPACEXTABLE: Indicates the table containing the data.</a:t>
            </a:r>
            <a:endParaRPr lang="en-DE" dirty="0">
              <a:solidFill>
                <a:schemeClr val="bg1"/>
              </a:solidFill>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2345457-2F69-631F-E9A8-3747DA794643}"/>
              </a:ext>
            </a:extLst>
          </p:cNvPr>
          <p:cNvPicPr>
            <a:picLocks noChangeAspect="1"/>
          </p:cNvPicPr>
          <p:nvPr/>
        </p:nvPicPr>
        <p:blipFill>
          <a:blip r:embed="rId3"/>
          <a:stretch>
            <a:fillRect/>
          </a:stretch>
        </p:blipFill>
        <p:spPr>
          <a:xfrm>
            <a:off x="212682" y="1839114"/>
            <a:ext cx="6797718" cy="4307685"/>
          </a:xfrm>
          <a:prstGeom prst="rect">
            <a:avLst/>
          </a:prstGeom>
        </p:spPr>
      </p:pic>
      <p:sp>
        <p:nvSpPr>
          <p:cNvPr id="7" name="TextBox 6">
            <a:extLst>
              <a:ext uri="{FF2B5EF4-FFF2-40B4-BE49-F238E27FC236}">
                <a16:creationId xmlns:a16="http://schemas.microsoft.com/office/drawing/2014/main" id="{4D3A20AC-AD94-0366-47F0-E45232D661F0}"/>
              </a:ext>
            </a:extLst>
          </p:cNvPr>
          <p:cNvSpPr txBox="1"/>
          <p:nvPr/>
        </p:nvSpPr>
        <p:spPr>
          <a:xfrm>
            <a:off x="7010400" y="2415207"/>
            <a:ext cx="5181600" cy="2564805"/>
          </a:xfrm>
          <a:prstGeom prst="rect">
            <a:avLst/>
          </a:prstGeom>
          <a:noFill/>
        </p:spPr>
        <p:txBody>
          <a:bodyPr wrap="square">
            <a:spAutoFit/>
          </a:bodyPr>
          <a:lstStyle/>
          <a:p>
            <a:pPr>
              <a:spcBef>
                <a:spcPts val="1400"/>
              </a:spcBef>
            </a:pPr>
            <a:r>
              <a:rPr lang="en-US" sz="1600" b="1" dirty="0" err="1">
                <a:solidFill>
                  <a:schemeClr val="accent3">
                    <a:lumMod val="25000"/>
                  </a:schemeClr>
                </a:solidFill>
                <a:latin typeface="Abadi" panose="020B0604020104020204" pitchFamily="34" charset="0"/>
              </a:rPr>
              <a:t>Explaination</a:t>
            </a:r>
            <a:r>
              <a:rPr lang="en-US" sz="1600" b="1" dirty="0">
                <a:solidFill>
                  <a:schemeClr val="accent3">
                    <a:lumMod val="25000"/>
                  </a:schemeClr>
                </a:solidFill>
                <a:latin typeface="Abadi" panose="020B0604020104020204" pitchFamily="34" charset="0"/>
              </a:rPr>
              <a: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SELECT *: Selects all columns from the table.</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FROM SPACEXTABLE: Specifies the table containing the data.</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WHERE "</a:t>
            </a:r>
            <a:r>
              <a:rPr lang="en-US" sz="1400" dirty="0" err="1">
                <a:solidFill>
                  <a:schemeClr val="bg1"/>
                </a:solidFill>
                <a:latin typeface="Abadi" panose="020B0604020104020204" pitchFamily="34" charset="0"/>
              </a:rPr>
              <a:t>Launch_Site</a:t>
            </a:r>
            <a:r>
              <a:rPr lang="en-US" sz="1400" dirty="0">
                <a:solidFill>
                  <a:schemeClr val="bg1"/>
                </a:solidFill>
                <a:latin typeface="Abadi" panose="020B0604020104020204" pitchFamily="34" charset="0"/>
              </a:rPr>
              <a:t>" LIKE 'CCA%': Filters rows where the </a:t>
            </a:r>
            <a:r>
              <a:rPr lang="en-US" sz="1400" dirty="0" err="1">
                <a:solidFill>
                  <a:schemeClr val="bg1"/>
                </a:solidFill>
                <a:latin typeface="Abadi" panose="020B0604020104020204" pitchFamily="34" charset="0"/>
              </a:rPr>
              <a:t>Launch_Site</a:t>
            </a:r>
            <a:r>
              <a:rPr lang="en-US" sz="1400" dirty="0">
                <a:solidFill>
                  <a:schemeClr val="bg1"/>
                </a:solidFill>
                <a:latin typeface="Abadi" panose="020B0604020104020204" pitchFamily="34" charset="0"/>
              </a:rPr>
              <a:t> column begins with 'CCA'.</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LIMIT 5: Restricts the output to the first 5 matching records.</a:t>
            </a:r>
            <a:endParaRPr lang="en-DE" dirty="0">
              <a:solidFill>
                <a:schemeClr val="bg1"/>
              </a:solidFill>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3171467-1DAA-C7CF-DB6C-9D24CF8F3B53}"/>
              </a:ext>
            </a:extLst>
          </p:cNvPr>
          <p:cNvPicPr>
            <a:picLocks noChangeAspect="1"/>
          </p:cNvPicPr>
          <p:nvPr/>
        </p:nvPicPr>
        <p:blipFill>
          <a:blip r:embed="rId3"/>
          <a:stretch>
            <a:fillRect/>
          </a:stretch>
        </p:blipFill>
        <p:spPr>
          <a:xfrm>
            <a:off x="1790099" y="1510206"/>
            <a:ext cx="8611802" cy="2029108"/>
          </a:xfrm>
          <a:prstGeom prst="rect">
            <a:avLst/>
          </a:prstGeom>
        </p:spPr>
      </p:pic>
      <p:sp>
        <p:nvSpPr>
          <p:cNvPr id="7" name="TextBox 6">
            <a:extLst>
              <a:ext uri="{FF2B5EF4-FFF2-40B4-BE49-F238E27FC236}">
                <a16:creationId xmlns:a16="http://schemas.microsoft.com/office/drawing/2014/main" id="{F5EF9228-0194-8E8E-816C-02A483797EF7}"/>
              </a:ext>
            </a:extLst>
          </p:cNvPr>
          <p:cNvSpPr txBox="1"/>
          <p:nvPr/>
        </p:nvSpPr>
        <p:spPr>
          <a:xfrm>
            <a:off x="3251200" y="3737372"/>
            <a:ext cx="5181600" cy="2995692"/>
          </a:xfrm>
          <a:prstGeom prst="rect">
            <a:avLst/>
          </a:prstGeom>
          <a:noFill/>
        </p:spPr>
        <p:txBody>
          <a:bodyPr wrap="square">
            <a:spAutoFit/>
          </a:bodyPr>
          <a:lstStyle/>
          <a:p>
            <a:pPr>
              <a:spcBef>
                <a:spcPts val="1400"/>
              </a:spcBef>
            </a:pPr>
            <a:r>
              <a:rPr lang="en-US" sz="1600" b="1" dirty="0" err="1">
                <a:solidFill>
                  <a:schemeClr val="accent3">
                    <a:lumMod val="25000"/>
                  </a:schemeClr>
                </a:solidFill>
                <a:latin typeface="Abadi" panose="020B0604020104020204" pitchFamily="34" charset="0"/>
              </a:rPr>
              <a:t>Explaination</a:t>
            </a:r>
            <a:r>
              <a:rPr lang="en-US" sz="1600" b="1" dirty="0">
                <a:solidFill>
                  <a:schemeClr val="accent3">
                    <a:lumMod val="25000"/>
                  </a:schemeClr>
                </a:solidFill>
                <a:latin typeface="Abadi" panose="020B0604020104020204" pitchFamily="34" charset="0"/>
              </a:rPr>
              <a: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SELECT SUM(...): Computes the total (sum) of the values in the specified column.</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"PAYLOAD_MASS__KG_": The column representing the payload mass in kilograms.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FROM SPACEXTABLE: Specifies the table containing the mission data.</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WHERE "Customer" = 'NASA (CRS)': Filters the records to include only those where NASA (CRS) is listed as the customer.</a:t>
            </a:r>
            <a:endParaRPr lang="en-DE" dirty="0">
              <a:solidFill>
                <a:schemeClr val="bg1"/>
              </a:solidFill>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5C23C89-DB36-CD45-8041-35E84A7DE266}"/>
              </a:ext>
            </a:extLst>
          </p:cNvPr>
          <p:cNvPicPr>
            <a:picLocks noChangeAspect="1"/>
          </p:cNvPicPr>
          <p:nvPr/>
        </p:nvPicPr>
        <p:blipFill>
          <a:blip r:embed="rId3"/>
          <a:stretch>
            <a:fillRect/>
          </a:stretch>
        </p:blipFill>
        <p:spPr>
          <a:xfrm>
            <a:off x="2774569" y="1593948"/>
            <a:ext cx="6506483" cy="2143424"/>
          </a:xfrm>
          <a:prstGeom prst="rect">
            <a:avLst/>
          </a:prstGeom>
        </p:spPr>
      </p:pic>
      <p:sp>
        <p:nvSpPr>
          <p:cNvPr id="7" name="TextBox 6">
            <a:extLst>
              <a:ext uri="{FF2B5EF4-FFF2-40B4-BE49-F238E27FC236}">
                <a16:creationId xmlns:a16="http://schemas.microsoft.com/office/drawing/2014/main" id="{BD9608CB-03C7-0A55-D931-97D53A892203}"/>
              </a:ext>
            </a:extLst>
          </p:cNvPr>
          <p:cNvSpPr txBox="1"/>
          <p:nvPr/>
        </p:nvSpPr>
        <p:spPr>
          <a:xfrm>
            <a:off x="3251200" y="3737372"/>
            <a:ext cx="5181600" cy="2780248"/>
          </a:xfrm>
          <a:prstGeom prst="rect">
            <a:avLst/>
          </a:prstGeom>
          <a:noFill/>
        </p:spPr>
        <p:txBody>
          <a:bodyPr wrap="square">
            <a:spAutoFit/>
          </a:bodyPr>
          <a:lstStyle/>
          <a:p>
            <a:pPr>
              <a:spcBef>
                <a:spcPts val="1400"/>
              </a:spcBef>
            </a:pPr>
            <a:r>
              <a:rPr lang="en-US" sz="1600" b="1" dirty="0" err="1">
                <a:solidFill>
                  <a:schemeClr val="accent3">
                    <a:lumMod val="25000"/>
                  </a:schemeClr>
                </a:solidFill>
                <a:latin typeface="Abadi" panose="020B0604020104020204" pitchFamily="34" charset="0"/>
              </a:rPr>
              <a:t>Explaination</a:t>
            </a:r>
            <a:r>
              <a:rPr lang="en-US" sz="1600" b="1" dirty="0">
                <a:solidFill>
                  <a:schemeClr val="accent3">
                    <a:lumMod val="25000"/>
                  </a:schemeClr>
                </a:solidFill>
                <a:latin typeface="Abadi" panose="020B0604020104020204" pitchFamily="34" charset="0"/>
              </a:rPr>
              <a: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SELECT AVG(...): Computes the average value of the specified column.</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"PAYLOAD_MASS__KG_": Refers to the column containing payload mass in kilograms.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FROM SPACEXTABLE: Specifies the table containing the data.</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WHERE "</a:t>
            </a:r>
            <a:r>
              <a:rPr lang="en-US" sz="1400" dirty="0" err="1">
                <a:solidFill>
                  <a:schemeClr val="bg1"/>
                </a:solidFill>
                <a:latin typeface="Abadi" panose="020B0604020104020204" pitchFamily="34" charset="0"/>
              </a:rPr>
              <a:t>Booster_Version</a:t>
            </a:r>
            <a:r>
              <a:rPr lang="en-US" sz="1400" dirty="0">
                <a:solidFill>
                  <a:schemeClr val="bg1"/>
                </a:solidFill>
                <a:latin typeface="Abadi" panose="020B0604020104020204" pitchFamily="34" charset="0"/>
              </a:rPr>
              <a:t>" = 'F9 v1.1': Filters the records to include only those launched with the F9 v1.1 booster.</a:t>
            </a:r>
            <a:endParaRPr lang="en-DE" dirty="0">
              <a:solidFill>
                <a:schemeClr val="bg1"/>
              </a:solidFill>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6C5AA43-EBC6-4EEE-557F-1C3905E9943C}"/>
              </a:ext>
            </a:extLst>
          </p:cNvPr>
          <p:cNvPicPr>
            <a:picLocks noChangeAspect="1"/>
          </p:cNvPicPr>
          <p:nvPr/>
        </p:nvPicPr>
        <p:blipFill>
          <a:blip r:embed="rId3"/>
          <a:stretch>
            <a:fillRect/>
          </a:stretch>
        </p:blipFill>
        <p:spPr>
          <a:xfrm>
            <a:off x="2727265" y="1403421"/>
            <a:ext cx="6458851" cy="2333951"/>
          </a:xfrm>
          <a:prstGeom prst="rect">
            <a:avLst/>
          </a:prstGeom>
        </p:spPr>
      </p:pic>
      <p:sp>
        <p:nvSpPr>
          <p:cNvPr id="11" name="TextBox 10">
            <a:extLst>
              <a:ext uri="{FF2B5EF4-FFF2-40B4-BE49-F238E27FC236}">
                <a16:creationId xmlns:a16="http://schemas.microsoft.com/office/drawing/2014/main" id="{B0881CE3-2E75-4406-D603-B7FA243A66FB}"/>
              </a:ext>
            </a:extLst>
          </p:cNvPr>
          <p:cNvSpPr txBox="1"/>
          <p:nvPr/>
        </p:nvSpPr>
        <p:spPr>
          <a:xfrm>
            <a:off x="3365890" y="3934082"/>
            <a:ext cx="5181600" cy="2385268"/>
          </a:xfrm>
          <a:prstGeom prst="rect">
            <a:avLst/>
          </a:prstGeom>
          <a:noFill/>
        </p:spPr>
        <p:txBody>
          <a:bodyPr wrap="square">
            <a:spAutoFit/>
          </a:bodyPr>
          <a:lstStyle/>
          <a:p>
            <a:pPr>
              <a:spcBef>
                <a:spcPts val="1400"/>
              </a:spcBef>
            </a:pPr>
            <a:r>
              <a:rPr lang="en-US" sz="1600" b="1" dirty="0" err="1">
                <a:solidFill>
                  <a:schemeClr val="accent3">
                    <a:lumMod val="25000"/>
                  </a:schemeClr>
                </a:solidFill>
                <a:latin typeface="Abadi" panose="020B0604020104020204" pitchFamily="34" charset="0"/>
              </a:rPr>
              <a:t>Explaination</a:t>
            </a:r>
            <a:r>
              <a:rPr lang="en-US" sz="1600" b="1" dirty="0">
                <a:solidFill>
                  <a:schemeClr val="accent3">
                    <a:lumMod val="25000"/>
                  </a:schemeClr>
                </a:solidFill>
                <a:latin typeface="Abadi" panose="020B0604020104020204" pitchFamily="34" charset="0"/>
              </a:rPr>
              <a: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SELECT MIN("Date"): Retrieves the earliest (minimum) date from the dataset.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FROM SPACEXTABLE: Specifies the table containing the launch data.</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WHERE "</a:t>
            </a:r>
            <a:r>
              <a:rPr lang="en-US" sz="1400" dirty="0" err="1">
                <a:solidFill>
                  <a:schemeClr val="bg1"/>
                </a:solidFill>
                <a:latin typeface="Abadi" panose="020B0604020104020204" pitchFamily="34" charset="0"/>
              </a:rPr>
              <a:t>Landing_Outcome</a:t>
            </a:r>
            <a:r>
              <a:rPr lang="en-US" sz="1400" dirty="0">
                <a:solidFill>
                  <a:schemeClr val="bg1"/>
                </a:solidFill>
                <a:latin typeface="Abadi" panose="020B0604020104020204" pitchFamily="34" charset="0"/>
              </a:rPr>
              <a:t>" = 'Success (ground pad)': Filters the records to include only those with a successful landing on a ground pad.</a:t>
            </a:r>
            <a:endParaRPr lang="en-DE" dirty="0">
              <a:solidFill>
                <a:schemeClr val="bg1"/>
              </a:solidFill>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ED3F8A53-B30A-7B08-A611-8115B2C9A4B3}"/>
              </a:ext>
            </a:extLst>
          </p:cNvPr>
          <p:cNvPicPr>
            <a:picLocks noChangeAspect="1"/>
          </p:cNvPicPr>
          <p:nvPr/>
        </p:nvPicPr>
        <p:blipFill>
          <a:blip r:embed="rId3"/>
          <a:stretch>
            <a:fillRect/>
          </a:stretch>
        </p:blipFill>
        <p:spPr>
          <a:xfrm>
            <a:off x="2064591" y="1306337"/>
            <a:ext cx="8592749" cy="2934109"/>
          </a:xfrm>
          <a:prstGeom prst="rect">
            <a:avLst/>
          </a:prstGeom>
        </p:spPr>
      </p:pic>
      <p:sp>
        <p:nvSpPr>
          <p:cNvPr id="6" name="TextBox 5">
            <a:extLst>
              <a:ext uri="{FF2B5EF4-FFF2-40B4-BE49-F238E27FC236}">
                <a16:creationId xmlns:a16="http://schemas.microsoft.com/office/drawing/2014/main" id="{0251266A-D0E8-AB1E-A79E-2144A8FCF30E}"/>
              </a:ext>
            </a:extLst>
          </p:cNvPr>
          <p:cNvSpPr txBox="1"/>
          <p:nvPr/>
        </p:nvSpPr>
        <p:spPr>
          <a:xfrm>
            <a:off x="3505200" y="4257288"/>
            <a:ext cx="5181600" cy="2600712"/>
          </a:xfrm>
          <a:prstGeom prst="rect">
            <a:avLst/>
          </a:prstGeom>
          <a:noFill/>
        </p:spPr>
        <p:txBody>
          <a:bodyPr wrap="square">
            <a:spAutoFit/>
          </a:bodyPr>
          <a:lstStyle/>
          <a:p>
            <a:pPr>
              <a:spcBef>
                <a:spcPts val="1400"/>
              </a:spcBef>
            </a:pPr>
            <a:r>
              <a:rPr lang="en-US" sz="1600" b="1" dirty="0" err="1">
                <a:solidFill>
                  <a:schemeClr val="accent3">
                    <a:lumMod val="25000"/>
                  </a:schemeClr>
                </a:solidFill>
                <a:latin typeface="Abadi" panose="020B0604020104020204" pitchFamily="34" charset="0"/>
              </a:rPr>
              <a:t>Explaination</a:t>
            </a:r>
            <a:r>
              <a:rPr lang="en-US" sz="1600" b="1" dirty="0">
                <a:solidFill>
                  <a:schemeClr val="accent3">
                    <a:lumMod val="25000"/>
                  </a:schemeClr>
                </a:solidFill>
                <a:latin typeface="Abadi" panose="020B0604020104020204" pitchFamily="34" charset="0"/>
              </a:rPr>
              <a: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SELECT DISTINCT: Ensures each booster version appears only once in the result.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a:t>
            </a:r>
            <a:r>
              <a:rPr lang="en-US" sz="1400" dirty="0" err="1">
                <a:solidFill>
                  <a:schemeClr val="bg1"/>
                </a:solidFill>
                <a:latin typeface="Abadi" panose="020B0604020104020204" pitchFamily="34" charset="0"/>
              </a:rPr>
              <a:t>Booster_Version</a:t>
            </a:r>
            <a:r>
              <a:rPr lang="en-US" sz="1400" dirty="0">
                <a:solidFill>
                  <a:schemeClr val="bg1"/>
                </a:solidFill>
                <a:latin typeface="Abadi" panose="020B0604020104020204" pitchFamily="34" charset="0"/>
              </a:rPr>
              <a:t>": The column listing the version of the booster used.</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WHERE clause: Filters the data to include only rows where the landing was successful on a drone ship and </a:t>
            </a:r>
            <a:r>
              <a:rPr lang="en-US" sz="1400" dirty="0" err="1">
                <a:solidFill>
                  <a:schemeClr val="bg1"/>
                </a:solidFill>
                <a:latin typeface="Abadi" panose="020B0604020104020204" pitchFamily="34" charset="0"/>
              </a:rPr>
              <a:t>zhe</a:t>
            </a:r>
            <a:r>
              <a:rPr lang="en-US" sz="1400" dirty="0">
                <a:solidFill>
                  <a:schemeClr val="bg1"/>
                </a:solidFill>
                <a:latin typeface="Abadi" panose="020B0604020104020204" pitchFamily="34" charset="0"/>
              </a:rPr>
              <a:t> payload mass was greater than 4000 kg and less than 6000 kg.</a:t>
            </a:r>
            <a:endParaRPr lang="en-DE" dirty="0">
              <a:solidFill>
                <a:schemeClr val="bg1"/>
              </a:solidFill>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34360" y="1557880"/>
            <a:ext cx="5561640" cy="48693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Methodologies used</a:t>
            </a:r>
          </a:p>
          <a:p>
            <a:pPr lvl="1">
              <a:lnSpc>
                <a:spcPct val="100000"/>
              </a:lnSpc>
              <a:spcBef>
                <a:spcPts val="1400"/>
              </a:spcBef>
              <a:buFont typeface="Wingdings" panose="05000000000000000000" pitchFamily="2" charset="2"/>
              <a:buChar char="Ø"/>
            </a:pPr>
            <a:r>
              <a:rPr lang="en-US" sz="1600" dirty="0">
                <a:solidFill>
                  <a:schemeClr val="bg2">
                    <a:lumMod val="50000"/>
                  </a:schemeClr>
                </a:solidFill>
                <a:latin typeface="Abadi" panose="020B0604020104020204" pitchFamily="34" charset="0"/>
              </a:rPr>
              <a:t>Data collection via API and Web Scraping</a:t>
            </a:r>
          </a:p>
          <a:p>
            <a:pPr lvl="1">
              <a:lnSpc>
                <a:spcPct val="100000"/>
              </a:lnSpc>
              <a:spcBef>
                <a:spcPts val="1400"/>
              </a:spcBef>
              <a:buFont typeface="Wingdings" panose="05000000000000000000" pitchFamily="2" charset="2"/>
              <a:buChar char="Ø"/>
            </a:pPr>
            <a:r>
              <a:rPr lang="en-US" sz="1600" dirty="0">
                <a:solidFill>
                  <a:schemeClr val="bg2">
                    <a:lumMod val="50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Ø"/>
            </a:pPr>
            <a:r>
              <a:rPr lang="en-US" sz="1600" dirty="0">
                <a:solidFill>
                  <a:schemeClr val="bg2">
                    <a:lumMod val="50000"/>
                  </a:schemeClr>
                </a:solidFill>
                <a:latin typeface="Abadi" panose="020B0604020104020204" pitchFamily="34" charset="0"/>
              </a:rPr>
              <a:t>Exploratory Data Analysis (EDA) </a:t>
            </a:r>
          </a:p>
          <a:p>
            <a:pPr lvl="2">
              <a:lnSpc>
                <a:spcPct val="100000"/>
              </a:lnSpc>
              <a:spcBef>
                <a:spcPts val="1400"/>
              </a:spcBef>
              <a:buFont typeface="Wingdings" panose="05000000000000000000" pitchFamily="2" charset="2"/>
              <a:buChar char="Ø"/>
            </a:pPr>
            <a:r>
              <a:rPr lang="en-US" sz="1200" dirty="0">
                <a:solidFill>
                  <a:schemeClr val="bg2">
                    <a:lumMod val="50000"/>
                  </a:schemeClr>
                </a:solidFill>
                <a:latin typeface="Abadi" panose="020B0604020104020204" pitchFamily="34" charset="0"/>
              </a:rPr>
              <a:t>Using SQL</a:t>
            </a:r>
          </a:p>
          <a:p>
            <a:pPr lvl="2">
              <a:lnSpc>
                <a:spcPct val="100000"/>
              </a:lnSpc>
              <a:spcBef>
                <a:spcPts val="1400"/>
              </a:spcBef>
              <a:buFont typeface="Wingdings" panose="05000000000000000000" pitchFamily="2" charset="2"/>
              <a:buChar char="Ø"/>
            </a:pPr>
            <a:r>
              <a:rPr lang="en-US" sz="1200" dirty="0">
                <a:solidFill>
                  <a:schemeClr val="bg2">
                    <a:lumMod val="50000"/>
                  </a:schemeClr>
                </a:solidFill>
                <a:latin typeface="Abadi" panose="020B0604020104020204" pitchFamily="34" charset="0"/>
              </a:rPr>
              <a:t>Visualizations with Pandas and Matplotlib</a:t>
            </a:r>
          </a:p>
          <a:p>
            <a:pPr lvl="1">
              <a:lnSpc>
                <a:spcPct val="100000"/>
              </a:lnSpc>
              <a:spcBef>
                <a:spcPts val="1400"/>
              </a:spcBef>
              <a:buFont typeface="Wingdings" panose="05000000000000000000" pitchFamily="2" charset="2"/>
              <a:buChar char="Ø"/>
            </a:pPr>
            <a:r>
              <a:rPr lang="en-US" sz="1600" dirty="0">
                <a:solidFill>
                  <a:schemeClr val="bg2">
                    <a:lumMod val="50000"/>
                  </a:schemeClr>
                </a:solidFill>
                <a:latin typeface="Abadi" panose="020B0604020104020204" pitchFamily="34" charset="0"/>
              </a:rPr>
              <a:t>Interactive Visualizations: </a:t>
            </a:r>
          </a:p>
          <a:p>
            <a:pPr lvl="2">
              <a:lnSpc>
                <a:spcPct val="100000"/>
              </a:lnSpc>
              <a:spcBef>
                <a:spcPts val="1400"/>
              </a:spcBef>
              <a:buFont typeface="Wingdings" panose="05000000000000000000" pitchFamily="2" charset="2"/>
              <a:buChar char="Ø"/>
            </a:pPr>
            <a:r>
              <a:rPr lang="en-US" sz="1200" dirty="0">
                <a:solidFill>
                  <a:schemeClr val="bg2">
                    <a:lumMod val="50000"/>
                  </a:schemeClr>
                </a:solidFill>
                <a:latin typeface="Abadi" panose="020B0604020104020204" pitchFamily="34" charset="0"/>
              </a:rPr>
              <a:t>Interactive maps with Folium</a:t>
            </a:r>
          </a:p>
          <a:p>
            <a:pPr lvl="2">
              <a:lnSpc>
                <a:spcPct val="100000"/>
              </a:lnSpc>
              <a:spcBef>
                <a:spcPts val="1400"/>
              </a:spcBef>
              <a:buFont typeface="Wingdings" panose="05000000000000000000" pitchFamily="2" charset="2"/>
              <a:buChar char="Ø"/>
            </a:pPr>
            <a:r>
              <a:rPr lang="en-US" sz="1200" dirty="0">
                <a:solidFill>
                  <a:schemeClr val="bg2">
                    <a:lumMod val="50000"/>
                  </a:schemeClr>
                </a:solidFill>
                <a:latin typeface="Abadi" panose="020B0604020104020204" pitchFamily="34" charset="0"/>
              </a:rPr>
              <a:t>Dashboard with </a:t>
            </a:r>
            <a:r>
              <a:rPr lang="en-US" sz="1200" dirty="0" err="1">
                <a:solidFill>
                  <a:schemeClr val="bg2">
                    <a:lumMod val="50000"/>
                  </a:schemeClr>
                </a:solidFill>
                <a:latin typeface="Abadi" panose="020B0604020104020204" pitchFamily="34" charset="0"/>
              </a:rPr>
              <a:t>Plotly</a:t>
            </a:r>
            <a:r>
              <a:rPr lang="en-US" sz="1200" dirty="0">
                <a:solidFill>
                  <a:schemeClr val="bg2">
                    <a:lumMod val="50000"/>
                  </a:schemeClr>
                </a:solidFill>
                <a:latin typeface="Abadi" panose="020B0604020104020204" pitchFamily="34" charset="0"/>
              </a:rPr>
              <a:t> Dash</a:t>
            </a:r>
          </a:p>
          <a:p>
            <a:pPr lvl="1">
              <a:lnSpc>
                <a:spcPct val="100000"/>
              </a:lnSpc>
              <a:spcBef>
                <a:spcPts val="1400"/>
              </a:spcBef>
              <a:buFont typeface="Wingdings" panose="05000000000000000000" pitchFamily="2" charset="2"/>
              <a:buChar char="Ø"/>
            </a:pPr>
            <a:r>
              <a:rPr lang="en-US" sz="1600" dirty="0">
                <a:solidFill>
                  <a:schemeClr val="bg2">
                    <a:lumMod val="50000"/>
                  </a:schemeClr>
                </a:solidFill>
                <a:latin typeface="Abadi" panose="020B0604020104020204" pitchFamily="34" charset="0"/>
              </a:rPr>
              <a:t>Predictive analysis with ML</a:t>
            </a:r>
          </a:p>
          <a:p>
            <a:pPr lvl="2">
              <a:lnSpc>
                <a:spcPct val="100000"/>
              </a:lnSpc>
              <a:spcBef>
                <a:spcPts val="1400"/>
              </a:spcBef>
              <a:buFont typeface="Wingdings" panose="05000000000000000000" pitchFamily="2" charset="2"/>
              <a:buChar char="Ø"/>
            </a:pPr>
            <a:r>
              <a:rPr lang="en-US" sz="1200" dirty="0">
                <a:solidFill>
                  <a:schemeClr val="bg2">
                    <a:lumMod val="50000"/>
                  </a:schemeClr>
                </a:solidFill>
                <a:latin typeface="Abadi" panose="020B0604020104020204" pitchFamily="34" charset="0"/>
              </a:rPr>
              <a:t>Classification Trees</a:t>
            </a:r>
          </a:p>
          <a:p>
            <a:pPr lvl="2">
              <a:lnSpc>
                <a:spcPct val="100000"/>
              </a:lnSpc>
              <a:spcBef>
                <a:spcPts val="1400"/>
              </a:spcBef>
              <a:buFont typeface="Wingdings" panose="05000000000000000000" pitchFamily="2" charset="2"/>
              <a:buChar char="Ø"/>
            </a:pPr>
            <a:r>
              <a:rPr lang="en-US" sz="1200" dirty="0">
                <a:solidFill>
                  <a:schemeClr val="bg2">
                    <a:lumMod val="50000"/>
                  </a:schemeClr>
                </a:solidFill>
                <a:latin typeface="Abadi" panose="020B0604020104020204" pitchFamily="34" charset="0"/>
              </a:rPr>
              <a:t>Logistic Regression</a:t>
            </a:r>
          </a:p>
          <a:p>
            <a:pPr lvl="2">
              <a:lnSpc>
                <a:spcPct val="100000"/>
              </a:lnSpc>
              <a:spcBef>
                <a:spcPts val="1400"/>
              </a:spcBef>
              <a:buFont typeface="Wingdings" panose="05000000000000000000" pitchFamily="2" charset="2"/>
              <a:buChar char="Ø"/>
            </a:pPr>
            <a:r>
              <a:rPr lang="en-US" sz="1200" dirty="0">
                <a:solidFill>
                  <a:schemeClr val="bg2">
                    <a:lumMod val="50000"/>
                  </a:schemeClr>
                </a:solidFill>
                <a:latin typeface="Abadi" panose="020B0604020104020204" pitchFamily="34" charset="0"/>
              </a:rPr>
              <a:t>SVM</a:t>
            </a:r>
          </a:p>
          <a:p>
            <a:pPr lvl="2">
              <a:lnSpc>
                <a:spcPct val="100000"/>
              </a:lnSpc>
              <a:spcBef>
                <a:spcPts val="1400"/>
              </a:spcBef>
              <a:buFont typeface="Wingdings" panose="05000000000000000000" pitchFamily="2" charset="2"/>
              <a:buChar char="Ø"/>
            </a:pPr>
            <a:endParaRPr lang="en-US" sz="1200" dirty="0">
              <a:solidFill>
                <a:schemeClr val="accent3">
                  <a:lumMod val="25000"/>
                </a:schemeClr>
              </a:solidFill>
              <a:latin typeface="Abadi" panose="020B0604020104020204" pitchFamily="34" charset="0"/>
            </a:endParaRPr>
          </a:p>
          <a:p>
            <a:pPr lvl="2">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5087B3C5-A5A7-069E-F066-C12DE019A858}"/>
              </a:ext>
            </a:extLst>
          </p:cNvPr>
          <p:cNvSpPr txBox="1"/>
          <p:nvPr/>
        </p:nvSpPr>
        <p:spPr>
          <a:xfrm>
            <a:off x="5561640" y="1557880"/>
            <a:ext cx="6096000" cy="3072636"/>
          </a:xfrm>
          <a:prstGeom prst="rect">
            <a:avLst/>
          </a:prstGeom>
          <a:noFill/>
        </p:spPr>
        <p:txBody>
          <a:bodyPr wrap="square">
            <a:sp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Results</a:t>
            </a:r>
            <a:endParaRPr lang="en-US" sz="1600" dirty="0">
              <a:solidFill>
                <a:schemeClr val="accent3">
                  <a:lumMod val="25000"/>
                </a:schemeClr>
              </a:solidFill>
              <a:latin typeface="Abadi" panose="020B0604020104020204" pitchFamily="34" charset="0"/>
            </a:endParaRPr>
          </a:p>
          <a:p>
            <a:pPr marL="285750" indent="-285750">
              <a:spcBef>
                <a:spcPts val="1400"/>
              </a:spcBef>
              <a:buFont typeface="Wingdings" panose="05000000000000000000" pitchFamily="2" charset="2"/>
              <a:buChar char="Ø"/>
            </a:pPr>
            <a:r>
              <a:rPr lang="en-US" sz="1600" dirty="0">
                <a:solidFill>
                  <a:schemeClr val="bg2">
                    <a:lumMod val="50000"/>
                  </a:schemeClr>
                </a:solidFill>
                <a:latin typeface="Abadi" panose="020B0604020104020204" pitchFamily="34" charset="0"/>
              </a:rPr>
              <a:t>Model Performance</a:t>
            </a:r>
          </a:p>
          <a:p>
            <a:pPr marL="742950" lvl="1" indent="-285750">
              <a:spcBef>
                <a:spcPts val="1400"/>
              </a:spcBef>
              <a:buFont typeface="Wingdings" panose="05000000000000000000" pitchFamily="2" charset="2"/>
              <a:buChar char="Ø"/>
            </a:pPr>
            <a:r>
              <a:rPr lang="en-US" sz="1200" dirty="0">
                <a:solidFill>
                  <a:schemeClr val="bg2">
                    <a:lumMod val="50000"/>
                  </a:schemeClr>
                </a:solidFill>
                <a:latin typeface="Abadi" panose="020B0604020104020204" pitchFamily="34" charset="0"/>
              </a:rPr>
              <a:t>Best achieved with Decision Tree</a:t>
            </a:r>
          </a:p>
          <a:p>
            <a:pPr marL="285750" indent="-285750">
              <a:spcBef>
                <a:spcPts val="1400"/>
              </a:spcBef>
              <a:buFont typeface="Wingdings" panose="05000000000000000000" pitchFamily="2" charset="2"/>
              <a:buChar char="Ø"/>
            </a:pPr>
            <a:r>
              <a:rPr lang="en-US" sz="1600" dirty="0">
                <a:solidFill>
                  <a:schemeClr val="bg2">
                    <a:lumMod val="50000"/>
                  </a:schemeClr>
                </a:solidFill>
                <a:latin typeface="Abadi" panose="020B0604020104020204" pitchFamily="34" charset="0"/>
              </a:rPr>
              <a:t>New Insights</a:t>
            </a:r>
          </a:p>
          <a:p>
            <a:pPr marL="742950" lvl="1" indent="-285750">
              <a:spcBef>
                <a:spcPts val="1400"/>
              </a:spcBef>
              <a:buFont typeface="Wingdings" panose="05000000000000000000" pitchFamily="2" charset="2"/>
              <a:buChar char="Ø"/>
            </a:pPr>
            <a:r>
              <a:rPr lang="en-US" sz="1200" dirty="0">
                <a:solidFill>
                  <a:schemeClr val="bg2">
                    <a:lumMod val="50000"/>
                  </a:schemeClr>
                </a:solidFill>
                <a:latin typeface="Abadi" panose="020B0604020104020204" pitchFamily="34" charset="0"/>
              </a:rPr>
              <a:t>Factors influencing Falcon 9 first stage landings revealed</a:t>
            </a:r>
          </a:p>
          <a:p>
            <a:pPr marL="742950" lvl="1" indent="-285750">
              <a:spcBef>
                <a:spcPts val="1400"/>
              </a:spcBef>
              <a:buFont typeface="Wingdings" panose="05000000000000000000" pitchFamily="2" charset="2"/>
              <a:buChar char="Ø"/>
            </a:pPr>
            <a:r>
              <a:rPr lang="en-US" sz="1200" dirty="0">
                <a:solidFill>
                  <a:schemeClr val="bg2">
                    <a:lumMod val="50000"/>
                  </a:schemeClr>
                </a:solidFill>
                <a:latin typeface="Abadi" panose="020B0604020104020204" pitchFamily="34" charset="0"/>
              </a:rPr>
              <a:t>Launch site and payload mass have impact on landing success</a:t>
            </a:r>
          </a:p>
          <a:p>
            <a:pPr marL="742950" lvl="1" indent="-285750">
              <a:spcBef>
                <a:spcPts val="1400"/>
              </a:spcBef>
              <a:buFont typeface="Wingdings" panose="05000000000000000000" pitchFamily="2" charset="2"/>
              <a:buChar char="Ø"/>
            </a:pPr>
            <a:r>
              <a:rPr lang="en-US" sz="1200" dirty="0">
                <a:solidFill>
                  <a:schemeClr val="bg2">
                    <a:lumMod val="50000"/>
                  </a:schemeClr>
                </a:solidFill>
                <a:latin typeface="Abadi" panose="020B0604020104020204" pitchFamily="34" charset="0"/>
              </a:rPr>
              <a:t>Success rates calculated</a:t>
            </a:r>
          </a:p>
          <a:p>
            <a:pPr lvl="1">
              <a:spcBef>
                <a:spcPts val="1400"/>
              </a:spcBef>
            </a:pPr>
            <a:endParaRPr lang="en-US" sz="1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1A9FAB5-7E58-15D9-C331-61C930F39FAC}"/>
              </a:ext>
            </a:extLst>
          </p:cNvPr>
          <p:cNvPicPr>
            <a:picLocks noChangeAspect="1"/>
          </p:cNvPicPr>
          <p:nvPr/>
        </p:nvPicPr>
        <p:blipFill>
          <a:blip r:embed="rId3"/>
          <a:stretch>
            <a:fillRect/>
          </a:stretch>
        </p:blipFill>
        <p:spPr>
          <a:xfrm>
            <a:off x="1717147" y="1518137"/>
            <a:ext cx="8621328" cy="2114845"/>
          </a:xfrm>
          <a:prstGeom prst="rect">
            <a:avLst/>
          </a:prstGeom>
        </p:spPr>
      </p:pic>
      <p:sp>
        <p:nvSpPr>
          <p:cNvPr id="7" name="TextBox 6">
            <a:extLst>
              <a:ext uri="{FF2B5EF4-FFF2-40B4-BE49-F238E27FC236}">
                <a16:creationId xmlns:a16="http://schemas.microsoft.com/office/drawing/2014/main" id="{FE9306A1-5DE6-529C-AF9D-7932C2856366}"/>
              </a:ext>
            </a:extLst>
          </p:cNvPr>
          <p:cNvSpPr txBox="1"/>
          <p:nvPr/>
        </p:nvSpPr>
        <p:spPr>
          <a:xfrm>
            <a:off x="3437011" y="3632982"/>
            <a:ext cx="5181600" cy="3211135"/>
          </a:xfrm>
          <a:prstGeom prst="rect">
            <a:avLst/>
          </a:prstGeom>
          <a:noFill/>
        </p:spPr>
        <p:txBody>
          <a:bodyPr wrap="square">
            <a:spAutoFit/>
          </a:bodyPr>
          <a:lstStyle/>
          <a:p>
            <a:pPr>
              <a:spcBef>
                <a:spcPts val="1400"/>
              </a:spcBef>
            </a:pPr>
            <a:r>
              <a:rPr lang="en-US" sz="1600" b="1" dirty="0" err="1">
                <a:solidFill>
                  <a:schemeClr val="accent3">
                    <a:lumMod val="25000"/>
                  </a:schemeClr>
                </a:solidFill>
                <a:latin typeface="Abadi" panose="020B0604020104020204" pitchFamily="34" charset="0"/>
              </a:rPr>
              <a:t>Explaination</a:t>
            </a:r>
            <a:r>
              <a:rPr lang="en-US" sz="1600" b="1" dirty="0">
                <a:solidFill>
                  <a:schemeClr val="accent3">
                    <a:lumMod val="25000"/>
                  </a:schemeClr>
                </a:solidFill>
                <a:latin typeface="Abadi" panose="020B0604020104020204" pitchFamily="34" charset="0"/>
              </a:rPr>
              <a: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SELECT "</a:t>
            </a:r>
            <a:r>
              <a:rPr lang="en-US" sz="1400" dirty="0" err="1">
                <a:solidFill>
                  <a:schemeClr val="bg1"/>
                </a:solidFill>
                <a:latin typeface="Abadi" panose="020B0604020104020204" pitchFamily="34" charset="0"/>
              </a:rPr>
              <a:t>Mission_Outcome</a:t>
            </a:r>
            <a:r>
              <a:rPr lang="en-US" sz="1400" dirty="0">
                <a:solidFill>
                  <a:schemeClr val="bg1"/>
                </a:solidFill>
                <a:latin typeface="Abadi" panose="020B0604020104020204" pitchFamily="34" charset="0"/>
              </a:rPr>
              <a:t>", COUNT(*) AS "Total": Retrieves each mission outcome (either "Success" or "Failure") and counts how many times each appears.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FROM SPACEXTABLE: Specifies the table containing the mission data.</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WHERE "</a:t>
            </a:r>
            <a:r>
              <a:rPr lang="en-US" sz="1400" dirty="0" err="1">
                <a:solidFill>
                  <a:schemeClr val="bg1"/>
                </a:solidFill>
                <a:latin typeface="Abadi" panose="020B0604020104020204" pitchFamily="34" charset="0"/>
              </a:rPr>
              <a:t>Mission_Outcome</a:t>
            </a:r>
            <a:r>
              <a:rPr lang="en-US" sz="1400" dirty="0">
                <a:solidFill>
                  <a:schemeClr val="bg1"/>
                </a:solidFill>
                <a:latin typeface="Abadi" panose="020B0604020104020204" pitchFamily="34" charset="0"/>
              </a:rPr>
              <a:t>" IN ('Success', 'Failure'): Filters the data to include only missions that ended in either success or failure.</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GROUP BY "</a:t>
            </a:r>
            <a:r>
              <a:rPr lang="en-US" sz="1400" dirty="0" err="1">
                <a:solidFill>
                  <a:schemeClr val="bg1"/>
                </a:solidFill>
                <a:latin typeface="Abadi" panose="020B0604020104020204" pitchFamily="34" charset="0"/>
              </a:rPr>
              <a:t>Mission_Outcome</a:t>
            </a:r>
            <a:r>
              <a:rPr lang="en-US" sz="1400" dirty="0">
                <a:solidFill>
                  <a:schemeClr val="bg1"/>
                </a:solidFill>
                <a:latin typeface="Abadi" panose="020B0604020104020204" pitchFamily="34" charset="0"/>
              </a:rPr>
              <a:t>": Groups the results by the type of mission outcome.</a:t>
            </a:r>
            <a:endParaRPr lang="en-DE" dirty="0">
              <a:solidFill>
                <a:schemeClr val="bg1"/>
              </a:solidFill>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A1C0F4C-6A60-34E1-B949-CF19AC86B5F0}"/>
              </a:ext>
            </a:extLst>
          </p:cNvPr>
          <p:cNvPicPr>
            <a:picLocks noChangeAspect="1"/>
          </p:cNvPicPr>
          <p:nvPr/>
        </p:nvPicPr>
        <p:blipFill>
          <a:blip r:embed="rId3"/>
          <a:stretch>
            <a:fillRect/>
          </a:stretch>
        </p:blipFill>
        <p:spPr>
          <a:xfrm>
            <a:off x="203200" y="1863626"/>
            <a:ext cx="6362965" cy="3876774"/>
          </a:xfrm>
          <a:prstGeom prst="rect">
            <a:avLst/>
          </a:prstGeom>
        </p:spPr>
      </p:pic>
      <p:sp>
        <p:nvSpPr>
          <p:cNvPr id="7" name="TextBox 6">
            <a:extLst>
              <a:ext uri="{FF2B5EF4-FFF2-40B4-BE49-F238E27FC236}">
                <a16:creationId xmlns:a16="http://schemas.microsoft.com/office/drawing/2014/main" id="{87684662-E9E9-3DD2-31E7-BC9EFB3C884D}"/>
              </a:ext>
            </a:extLst>
          </p:cNvPr>
          <p:cNvSpPr txBox="1"/>
          <p:nvPr/>
        </p:nvSpPr>
        <p:spPr>
          <a:xfrm>
            <a:off x="5170940" y="3093757"/>
            <a:ext cx="5181600" cy="2995692"/>
          </a:xfrm>
          <a:prstGeom prst="rect">
            <a:avLst/>
          </a:prstGeom>
          <a:noFill/>
        </p:spPr>
        <p:txBody>
          <a:bodyPr wrap="square">
            <a:spAutoFit/>
          </a:bodyPr>
          <a:lstStyle/>
          <a:p>
            <a:pPr>
              <a:spcBef>
                <a:spcPts val="1400"/>
              </a:spcBef>
            </a:pPr>
            <a:r>
              <a:rPr lang="en-US" sz="1600" b="1" dirty="0" err="1">
                <a:solidFill>
                  <a:schemeClr val="accent3">
                    <a:lumMod val="25000"/>
                  </a:schemeClr>
                </a:solidFill>
                <a:latin typeface="Abadi" panose="020B0604020104020204" pitchFamily="34" charset="0"/>
              </a:rPr>
              <a:t>Explaination</a:t>
            </a:r>
            <a:r>
              <a:rPr lang="en-US" sz="1600" b="1" dirty="0">
                <a:solidFill>
                  <a:schemeClr val="accent3">
                    <a:lumMod val="25000"/>
                  </a:schemeClr>
                </a:solidFill>
                <a:latin typeface="Abadi" panose="020B0604020104020204" pitchFamily="34" charset="0"/>
              </a:rPr>
              <a: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SELECT DISTINCT "</a:t>
            </a:r>
            <a:r>
              <a:rPr lang="en-US" sz="1400" dirty="0" err="1">
                <a:solidFill>
                  <a:schemeClr val="bg1"/>
                </a:solidFill>
                <a:latin typeface="Abadi" panose="020B0604020104020204" pitchFamily="34" charset="0"/>
              </a:rPr>
              <a:t>Booster_Version</a:t>
            </a:r>
            <a:r>
              <a:rPr lang="en-US" sz="1400" dirty="0">
                <a:solidFill>
                  <a:schemeClr val="bg1"/>
                </a:solidFill>
                <a:latin typeface="Abadi" panose="020B0604020104020204" pitchFamily="34" charset="0"/>
              </a:rPr>
              <a:t>": Retrieves unique booster versions.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FROM SPACETABLE: Specifies the table containing the launch data.</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WHERE "PAYLOAD_MASS__KG__" = (...): Filters the rows to include only those where the payload mass equals the maximum payload mass in the table.</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Subquery SELECT MAX(…) used to find highest payload mass value</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5312463-0093-446A-9EF7-9320A4066236}"/>
              </a:ext>
            </a:extLst>
          </p:cNvPr>
          <p:cNvPicPr>
            <a:picLocks noChangeAspect="1"/>
          </p:cNvPicPr>
          <p:nvPr/>
        </p:nvPicPr>
        <p:blipFill>
          <a:blip r:embed="rId3"/>
          <a:stretch>
            <a:fillRect/>
          </a:stretch>
        </p:blipFill>
        <p:spPr>
          <a:xfrm>
            <a:off x="254590" y="1411091"/>
            <a:ext cx="5435009" cy="5167933"/>
          </a:xfrm>
          <a:prstGeom prst="rect">
            <a:avLst/>
          </a:prstGeom>
        </p:spPr>
      </p:pic>
      <p:sp>
        <p:nvSpPr>
          <p:cNvPr id="7" name="TextBox 6">
            <a:extLst>
              <a:ext uri="{FF2B5EF4-FFF2-40B4-BE49-F238E27FC236}">
                <a16:creationId xmlns:a16="http://schemas.microsoft.com/office/drawing/2014/main" id="{7E10A8E9-6315-2DE3-6E80-D0C9A2572086}"/>
              </a:ext>
            </a:extLst>
          </p:cNvPr>
          <p:cNvSpPr txBox="1"/>
          <p:nvPr/>
        </p:nvSpPr>
        <p:spPr>
          <a:xfrm>
            <a:off x="5170940" y="3093757"/>
            <a:ext cx="5181600" cy="2169825"/>
          </a:xfrm>
          <a:prstGeom prst="rect">
            <a:avLst/>
          </a:prstGeom>
          <a:noFill/>
        </p:spPr>
        <p:txBody>
          <a:bodyPr wrap="square">
            <a:spAutoFit/>
          </a:bodyPr>
          <a:lstStyle/>
          <a:p>
            <a:pPr>
              <a:spcBef>
                <a:spcPts val="1400"/>
              </a:spcBef>
            </a:pPr>
            <a:r>
              <a:rPr lang="en-US" sz="1600" b="1" dirty="0" err="1">
                <a:solidFill>
                  <a:schemeClr val="accent3">
                    <a:lumMod val="25000"/>
                  </a:schemeClr>
                </a:solidFill>
                <a:latin typeface="Abadi" panose="020B0604020104020204" pitchFamily="34" charset="0"/>
              </a:rPr>
              <a:t>Explaination</a:t>
            </a:r>
            <a:r>
              <a:rPr lang="en-US" sz="1600" b="1" dirty="0">
                <a:solidFill>
                  <a:schemeClr val="accent3">
                    <a:lumMod val="25000"/>
                  </a:schemeClr>
                </a:solidFill>
                <a:latin typeface="Abadi" panose="020B0604020104020204" pitchFamily="34" charset="0"/>
              </a:rPr>
              <a: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CASE statement: Converts the numeric month (from the Date column) into a readable month name.</a:t>
            </a:r>
          </a:p>
          <a:p>
            <a:pPr lvl="1">
              <a:spcBef>
                <a:spcPts val="1400"/>
              </a:spcBef>
              <a:buFont typeface="Wingdings" panose="05000000000000000000" pitchFamily="2" charset="2"/>
              <a:buChar char="Ø"/>
            </a:pPr>
            <a:r>
              <a:rPr lang="en-US" sz="1400" dirty="0" err="1">
                <a:solidFill>
                  <a:schemeClr val="bg1"/>
                </a:solidFill>
                <a:latin typeface="Abadi" panose="020B0604020104020204" pitchFamily="34" charset="0"/>
              </a:rPr>
              <a:t>substr</a:t>
            </a:r>
            <a:r>
              <a:rPr lang="en-US" sz="1400" dirty="0">
                <a:solidFill>
                  <a:schemeClr val="bg1"/>
                </a:solidFill>
                <a:latin typeface="Abadi" panose="020B0604020104020204" pitchFamily="34" charset="0"/>
              </a:rPr>
              <a:t>("Date", 6, 2): Extracts the month part from the date string.</a:t>
            </a:r>
          </a:p>
          <a:p>
            <a:pPr lvl="1">
              <a:spcBef>
                <a:spcPts val="1400"/>
              </a:spcBef>
              <a:buFont typeface="Wingdings" panose="05000000000000000000" pitchFamily="2" charset="2"/>
              <a:buChar char="Ø"/>
            </a:pPr>
            <a:r>
              <a:rPr lang="en-US" sz="1400" dirty="0" err="1">
                <a:solidFill>
                  <a:schemeClr val="bg1"/>
                </a:solidFill>
                <a:latin typeface="Abadi" panose="020B0604020104020204" pitchFamily="34" charset="0"/>
              </a:rPr>
              <a:t>substr</a:t>
            </a:r>
            <a:r>
              <a:rPr lang="en-US" sz="1400" dirty="0">
                <a:solidFill>
                  <a:schemeClr val="bg1"/>
                </a:solidFill>
                <a:latin typeface="Abadi" panose="020B0604020104020204" pitchFamily="34" charset="0"/>
              </a:rPr>
              <a:t>("Date", 0, 5) = '2015': Filters records to only include those from the year 2015..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0864287-A09B-33A5-468D-90566A7E7DE3}"/>
              </a:ext>
            </a:extLst>
          </p:cNvPr>
          <p:cNvPicPr>
            <a:picLocks noChangeAspect="1"/>
          </p:cNvPicPr>
          <p:nvPr/>
        </p:nvPicPr>
        <p:blipFill>
          <a:blip r:embed="rId3"/>
          <a:stretch>
            <a:fillRect/>
          </a:stretch>
        </p:blipFill>
        <p:spPr>
          <a:xfrm>
            <a:off x="93072" y="1330619"/>
            <a:ext cx="7537087" cy="5370281"/>
          </a:xfrm>
          <a:prstGeom prst="rect">
            <a:avLst/>
          </a:prstGeom>
        </p:spPr>
      </p:pic>
      <p:sp>
        <p:nvSpPr>
          <p:cNvPr id="7" name="TextBox 6">
            <a:extLst>
              <a:ext uri="{FF2B5EF4-FFF2-40B4-BE49-F238E27FC236}">
                <a16:creationId xmlns:a16="http://schemas.microsoft.com/office/drawing/2014/main" id="{69EF59CE-625E-9B98-8A73-28C97C5C5072}"/>
              </a:ext>
            </a:extLst>
          </p:cNvPr>
          <p:cNvSpPr txBox="1"/>
          <p:nvPr/>
        </p:nvSpPr>
        <p:spPr>
          <a:xfrm>
            <a:off x="5109979" y="2597338"/>
            <a:ext cx="5761220" cy="3606115"/>
          </a:xfrm>
          <a:prstGeom prst="rect">
            <a:avLst/>
          </a:prstGeom>
          <a:noFill/>
        </p:spPr>
        <p:txBody>
          <a:bodyPr wrap="square">
            <a:spAutoFit/>
          </a:bodyPr>
          <a:lstStyle/>
          <a:p>
            <a:pPr>
              <a:spcBef>
                <a:spcPts val="1400"/>
              </a:spcBef>
            </a:pPr>
            <a:r>
              <a:rPr lang="en-US" sz="1600" b="1" dirty="0" err="1">
                <a:solidFill>
                  <a:schemeClr val="accent3">
                    <a:lumMod val="25000"/>
                  </a:schemeClr>
                </a:solidFill>
                <a:latin typeface="Abadi" panose="020B0604020104020204" pitchFamily="34" charset="0"/>
              </a:rPr>
              <a:t>Explaination</a:t>
            </a:r>
            <a:r>
              <a:rPr lang="en-US" sz="1600" b="1" dirty="0">
                <a:solidFill>
                  <a:schemeClr val="accent3">
                    <a:lumMod val="25000"/>
                  </a:schemeClr>
                </a:solidFill>
                <a:latin typeface="Abadi" panose="020B0604020104020204" pitchFamily="34" charset="0"/>
              </a:rPr>
              <a: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SELECT "</a:t>
            </a:r>
            <a:r>
              <a:rPr lang="en-US" sz="1400" dirty="0" err="1">
                <a:solidFill>
                  <a:schemeClr val="bg1"/>
                </a:solidFill>
                <a:latin typeface="Abadi" panose="020B0604020104020204" pitchFamily="34" charset="0"/>
              </a:rPr>
              <a:t>Landing_Outcome</a:t>
            </a:r>
            <a:r>
              <a:rPr lang="en-US" sz="1400" dirty="0">
                <a:solidFill>
                  <a:schemeClr val="bg1"/>
                </a:solidFill>
                <a:latin typeface="Abadi" panose="020B0604020104020204" pitchFamily="34" charset="0"/>
              </a:rPr>
              <a:t>", COUNT(*): Retrieves each unique landing outcome and counts how many times it occurred.</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FROM SPACEXTABLE: Specifies the table containing the launch data.</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WHERE "Date" BETWEEN '2010-06-04' AND '2017-03-20': Filters the records to include only those within the specified date range.</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GROUP BY "</a:t>
            </a:r>
            <a:r>
              <a:rPr lang="en-US" sz="1400" dirty="0" err="1">
                <a:solidFill>
                  <a:schemeClr val="bg1"/>
                </a:solidFill>
                <a:latin typeface="Abadi" panose="020B0604020104020204" pitchFamily="34" charset="0"/>
              </a:rPr>
              <a:t>Landing_Outcome</a:t>
            </a:r>
            <a:r>
              <a:rPr lang="en-US" sz="1400" dirty="0">
                <a:solidFill>
                  <a:schemeClr val="bg1"/>
                </a:solidFill>
                <a:latin typeface="Abadi" panose="020B0604020104020204" pitchFamily="34" charset="0"/>
              </a:rPr>
              <a:t>": Groups the results by each type of landing outcome.</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ORDER BY COUNT(*) DESC: Sorts the results in descending order of frequency.</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all launch sites on a map</a:t>
            </a:r>
          </a:p>
        </p:txBody>
      </p:sp>
      <p:pic>
        <p:nvPicPr>
          <p:cNvPr id="6" name="Picture 5">
            <a:extLst>
              <a:ext uri="{FF2B5EF4-FFF2-40B4-BE49-F238E27FC236}">
                <a16:creationId xmlns:a16="http://schemas.microsoft.com/office/drawing/2014/main" id="{3EC32A10-BE92-4452-2B80-43DB68076274}"/>
              </a:ext>
            </a:extLst>
          </p:cNvPr>
          <p:cNvPicPr>
            <a:picLocks noChangeAspect="1"/>
          </p:cNvPicPr>
          <p:nvPr/>
        </p:nvPicPr>
        <p:blipFill>
          <a:blip r:embed="rId3"/>
          <a:srcRect l="5187" r="12210"/>
          <a:stretch>
            <a:fillRect/>
          </a:stretch>
        </p:blipFill>
        <p:spPr>
          <a:xfrm>
            <a:off x="436880" y="1761540"/>
            <a:ext cx="6228080" cy="4582859"/>
          </a:xfrm>
          <a:prstGeom prst="rect">
            <a:avLst/>
          </a:prstGeom>
        </p:spPr>
      </p:pic>
      <p:sp>
        <p:nvSpPr>
          <p:cNvPr id="7" name="TextBox 6">
            <a:extLst>
              <a:ext uri="{FF2B5EF4-FFF2-40B4-BE49-F238E27FC236}">
                <a16:creationId xmlns:a16="http://schemas.microsoft.com/office/drawing/2014/main" id="{68DE32E2-D55C-2DBF-C884-27E2B6755F35}"/>
              </a:ext>
            </a:extLst>
          </p:cNvPr>
          <p:cNvSpPr txBox="1"/>
          <p:nvPr/>
        </p:nvSpPr>
        <p:spPr>
          <a:xfrm>
            <a:off x="6965181" y="1755240"/>
            <a:ext cx="4789939" cy="1774845"/>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Proximity to the Equator</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Not all launch sites are located near the Equator.</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For example, Vandenberg Air Force Base (VAFB SLC-4E) is situated at a latitude of approximately 34.63°, which is significantly farther from the Equator compared to the Florida-based sites.</a:t>
            </a:r>
            <a:endParaRPr lang="en-DE" dirty="0">
              <a:solidFill>
                <a:schemeClr val="bg1"/>
              </a:solidFill>
            </a:endParaRPr>
          </a:p>
        </p:txBody>
      </p:sp>
      <p:sp>
        <p:nvSpPr>
          <p:cNvPr id="8" name="TextBox 7">
            <a:extLst>
              <a:ext uri="{FF2B5EF4-FFF2-40B4-BE49-F238E27FC236}">
                <a16:creationId xmlns:a16="http://schemas.microsoft.com/office/drawing/2014/main" id="{B85F53D4-1AD2-533F-0606-C6A987390680}"/>
              </a:ext>
            </a:extLst>
          </p:cNvPr>
          <p:cNvSpPr txBox="1"/>
          <p:nvPr/>
        </p:nvSpPr>
        <p:spPr>
          <a:xfrm>
            <a:off x="6965180" y="3720685"/>
            <a:ext cx="4789939" cy="2169825"/>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Proximity to the Coast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All launch sites are located close to coastal areas.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The Cape Canaveral sites (CCAFS LC-40 and CCAFS SLC-40) and Kennedy Space Center (KSC LC-39A) are positioned along Florida’s Atlantic coast.</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Similarly, VAFB SLC-4E is located near the Pacific coast in California.</a:t>
            </a:r>
            <a:endParaRPr lang="en-DE" dirty="0">
              <a:solidFill>
                <a:schemeClr val="bg1"/>
              </a:solidFill>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success/failed launches for each site on the map</a:t>
            </a:r>
          </a:p>
        </p:txBody>
      </p:sp>
      <p:pic>
        <p:nvPicPr>
          <p:cNvPr id="10" name="Picture 9">
            <a:extLst>
              <a:ext uri="{FF2B5EF4-FFF2-40B4-BE49-F238E27FC236}">
                <a16:creationId xmlns:a16="http://schemas.microsoft.com/office/drawing/2014/main" id="{F521E304-E29A-CC4C-31ED-AA1259E6BC12}"/>
              </a:ext>
            </a:extLst>
          </p:cNvPr>
          <p:cNvPicPr>
            <a:picLocks noChangeAspect="1"/>
          </p:cNvPicPr>
          <p:nvPr/>
        </p:nvPicPr>
        <p:blipFill>
          <a:blip r:embed="rId3"/>
          <a:stretch>
            <a:fillRect/>
          </a:stretch>
        </p:blipFill>
        <p:spPr>
          <a:xfrm>
            <a:off x="1660076" y="1493367"/>
            <a:ext cx="7940277" cy="3393593"/>
          </a:xfrm>
          <a:prstGeom prst="rect">
            <a:avLst/>
          </a:prstGeom>
        </p:spPr>
      </p:pic>
      <p:sp>
        <p:nvSpPr>
          <p:cNvPr id="11" name="TextBox 10">
            <a:extLst>
              <a:ext uri="{FF2B5EF4-FFF2-40B4-BE49-F238E27FC236}">
                <a16:creationId xmlns:a16="http://schemas.microsoft.com/office/drawing/2014/main" id="{C89A8D09-6BFA-052A-5133-B789F7A5FC72}"/>
              </a:ext>
            </a:extLst>
          </p:cNvPr>
          <p:cNvSpPr txBox="1"/>
          <p:nvPr/>
        </p:nvSpPr>
        <p:spPr>
          <a:xfrm>
            <a:off x="0" y="5301667"/>
            <a:ext cx="11708899" cy="1133644"/>
          </a:xfrm>
          <a:prstGeom prst="rect">
            <a:avLst/>
          </a:prstGeom>
          <a:noFill/>
        </p:spPr>
        <p:txBody>
          <a:bodyPr wrap="square">
            <a:spAutoFit/>
          </a:bodyPr>
          <a:lstStyle/>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This enhanced visualization, featuring clustered markers, significantly improves the exploration and interpretation of SpaceX launch data. By grouping nearby markers, it simplifies the display of dense data points and reveals patterns that might otherwise be obscured in a cluttered map.</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The use of color-coded markers and interactive popups provides immediate visual cues and contextual information, enabling deeper insights into launch characteristics and outcomes.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 the distances between a launch site to its proximities</a:t>
            </a:r>
          </a:p>
        </p:txBody>
      </p:sp>
      <p:pic>
        <p:nvPicPr>
          <p:cNvPr id="7" name="Picture 6">
            <a:extLst>
              <a:ext uri="{FF2B5EF4-FFF2-40B4-BE49-F238E27FC236}">
                <a16:creationId xmlns:a16="http://schemas.microsoft.com/office/drawing/2014/main" id="{064A08C1-A538-A832-1346-8D15F838BB67}"/>
              </a:ext>
            </a:extLst>
          </p:cNvPr>
          <p:cNvPicPr>
            <a:picLocks noChangeAspect="1"/>
          </p:cNvPicPr>
          <p:nvPr/>
        </p:nvPicPr>
        <p:blipFill>
          <a:blip r:embed="rId3"/>
          <a:stretch>
            <a:fillRect/>
          </a:stretch>
        </p:blipFill>
        <p:spPr>
          <a:xfrm>
            <a:off x="136967" y="1609365"/>
            <a:ext cx="6956506" cy="4903026"/>
          </a:xfrm>
          <a:prstGeom prst="rect">
            <a:avLst/>
          </a:prstGeom>
        </p:spPr>
      </p:pic>
      <p:sp>
        <p:nvSpPr>
          <p:cNvPr id="9" name="TextBox 8">
            <a:extLst>
              <a:ext uri="{FF2B5EF4-FFF2-40B4-BE49-F238E27FC236}">
                <a16:creationId xmlns:a16="http://schemas.microsoft.com/office/drawing/2014/main" id="{8796D9F5-433D-D88B-EBBD-9F8167BCD313}"/>
              </a:ext>
            </a:extLst>
          </p:cNvPr>
          <p:cNvSpPr txBox="1"/>
          <p:nvPr/>
        </p:nvSpPr>
        <p:spPr>
          <a:xfrm>
            <a:off x="6802621" y="2542513"/>
            <a:ext cx="4789939" cy="3036729"/>
          </a:xfrm>
          <a:prstGeom prst="rect">
            <a:avLst/>
          </a:prstGeom>
          <a:noFill/>
        </p:spPr>
        <p:txBody>
          <a:bodyPr wrap="square">
            <a:spAutoFit/>
          </a:bodyPr>
          <a:lstStyle/>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This plot visually illustrates the distance between the CCAFS SLC-40 launch site and the nearest coastline, calculated to be approximately 0.51 kilometers. A straight-line </a:t>
            </a:r>
            <a:r>
              <a:rPr lang="en-US" sz="1400" dirty="0" err="1">
                <a:solidFill>
                  <a:schemeClr val="bg1"/>
                </a:solidFill>
                <a:latin typeface="Abadi" panose="020B0604020104020204" pitchFamily="34" charset="0"/>
              </a:rPr>
              <a:t>PolyLine</a:t>
            </a:r>
            <a:r>
              <a:rPr lang="en-US" sz="1400" dirty="0">
                <a:solidFill>
                  <a:schemeClr val="bg1"/>
                </a:solidFill>
                <a:latin typeface="Abadi" panose="020B0604020104020204" pitchFamily="34" charset="0"/>
              </a:rPr>
              <a:t> has been added to emphasize this proximity, making it easy to interpret spatial relationships.</a:t>
            </a:r>
          </a:p>
          <a:p>
            <a:pPr lvl="1">
              <a:spcBef>
                <a:spcPts val="1400"/>
              </a:spcBef>
              <a:buFont typeface="Wingdings" panose="05000000000000000000" pitchFamily="2" charset="2"/>
              <a:buChar char="Ø"/>
            </a:pPr>
            <a:endParaRPr lang="en-US" sz="1400" dirty="0">
              <a:solidFill>
                <a:schemeClr val="bg1"/>
              </a:solidFill>
              <a:latin typeface="Abadi" panose="020B0604020104020204" pitchFamily="34" charset="0"/>
            </a:endParaRP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The site's closeness to the coast is consistent with standard launch site placement, which typically favors coastal locations to enable safe over-water flight paths and recovery operations, thereby minimizing risks to populated areas.</a:t>
            </a:r>
            <a:endParaRPr lang="en-DE" dirty="0">
              <a:solidFill>
                <a:schemeClr val="bg1"/>
              </a:solidFill>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descr="A screen shot of a graph&#10;&#10;AI-generated content may be incorrect.">
            <a:extLst>
              <a:ext uri="{FF2B5EF4-FFF2-40B4-BE49-F238E27FC236}">
                <a16:creationId xmlns:a16="http://schemas.microsoft.com/office/drawing/2014/main" id="{11BECDDC-CD26-E153-D1EF-062B52456B7B}"/>
              </a:ext>
            </a:extLst>
          </p:cNvPr>
          <p:cNvPicPr>
            <a:picLocks noChangeAspect="1"/>
          </p:cNvPicPr>
          <p:nvPr/>
        </p:nvPicPr>
        <p:blipFill>
          <a:blip r:embed="rId4"/>
          <a:srcRect t="11556" b="46370"/>
          <a:stretch>
            <a:fillRect/>
          </a:stretch>
        </p:blipFill>
        <p:spPr>
          <a:xfrm>
            <a:off x="139044" y="1432560"/>
            <a:ext cx="11466871" cy="2885440"/>
          </a:xfrm>
          <a:prstGeom prst="rect">
            <a:avLst/>
          </a:prstGeom>
        </p:spPr>
      </p:pic>
      <p:sp>
        <p:nvSpPr>
          <p:cNvPr id="6" name="TextBox 5">
            <a:extLst>
              <a:ext uri="{FF2B5EF4-FFF2-40B4-BE49-F238E27FC236}">
                <a16:creationId xmlns:a16="http://schemas.microsoft.com/office/drawing/2014/main" id="{9821B7F8-E6E3-ABC2-AF76-73C2903E8A69}"/>
              </a:ext>
            </a:extLst>
          </p:cNvPr>
          <p:cNvSpPr txBox="1"/>
          <p:nvPr/>
        </p:nvSpPr>
        <p:spPr>
          <a:xfrm>
            <a:off x="432301" y="4297101"/>
            <a:ext cx="9920239" cy="2528897"/>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Key Findings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CCAFS LC-40: 29.2%</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CCAFS SLC-40: 12.5%</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VAFB SLC-4E: 16.7%</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KSC LC-39A: 41.7%</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KSC LC-39A accounts for the largest share of successful launches, contributing to 41.7% of all recorded successes. This highlights its role as a highly dependable launch site within SpaceX’s operations.</a:t>
            </a:r>
            <a:endParaRPr lang="en-DE" dirty="0">
              <a:solidFill>
                <a:schemeClr val="bg1"/>
              </a:solidFill>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57662"/>
            <a:ext cx="8675161" cy="5091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3600" b="1" dirty="0">
                <a:solidFill>
                  <a:schemeClr val="accent3">
                    <a:lumMod val="25000"/>
                  </a:schemeClr>
                </a:solidFill>
                <a:latin typeface="Abadi" panose="020B0604020104020204" pitchFamily="34" charset="0"/>
              </a:rPr>
              <a:t>Background</a:t>
            </a:r>
          </a:p>
          <a:p>
            <a:pPr marL="0" indent="0">
              <a:spcBef>
                <a:spcPts val="1400"/>
              </a:spcBef>
              <a:buNone/>
            </a:pPr>
            <a:r>
              <a:rPr lang="en-US" sz="1600" dirty="0">
                <a:solidFill>
                  <a:schemeClr val="bg2">
                    <a:lumMod val="50000"/>
                  </a:schemeClr>
                </a:solidFill>
                <a:latin typeface="Abadi" panose="020B0604020104020204" pitchFamily="34" charset="0"/>
              </a:rPr>
              <a:t>SpaceX has revolutionized the commercial space industry by significantly reducing the cost of space travel. While traditional rocket launches can exceed $165 million, SpaceX advertises Falcon 9 launches for just $62 million – largely thanks to its ability to reuse the rocket’s first stage. In this capstone project, we aim to predict whether the first stage will successfully land. This gives an estimate, whether the first stage of the rocket can be reused and what will be the launch cost.</a:t>
            </a:r>
          </a:p>
          <a:p>
            <a:pPr marL="0" indent="0">
              <a:spcBef>
                <a:spcPts val="1400"/>
              </a:spcBef>
              <a:buNone/>
            </a:pPr>
            <a:r>
              <a:rPr lang="en-US" sz="3600" b="1" dirty="0">
                <a:solidFill>
                  <a:schemeClr val="accent3">
                    <a:lumMod val="25000"/>
                  </a:schemeClr>
                </a:solidFill>
                <a:latin typeface="Abadi" panose="020B0604020104020204" pitchFamily="34" charset="0"/>
              </a:rPr>
              <a:t>Problems to be solved</a:t>
            </a:r>
          </a:p>
          <a:p>
            <a:pPr>
              <a:spcBef>
                <a:spcPts val="1400"/>
              </a:spcBef>
              <a:buFont typeface="Wingdings" panose="05000000000000000000" pitchFamily="2" charset="2"/>
              <a:buChar char="Ø"/>
            </a:pPr>
            <a:r>
              <a:rPr lang="en-US" sz="1600" dirty="0">
                <a:solidFill>
                  <a:schemeClr val="bg2">
                    <a:lumMod val="50000"/>
                  </a:schemeClr>
                </a:solidFill>
                <a:latin typeface="Abadi" panose="020B0604020104020204" pitchFamily="34" charset="0"/>
              </a:rPr>
              <a:t>Analyze how payload mass, launch site, number of previous flights, and orbit type influence the success of Falcon 9 first stage landings.</a:t>
            </a:r>
          </a:p>
          <a:p>
            <a:pPr>
              <a:spcBef>
                <a:spcPts val="1400"/>
              </a:spcBef>
              <a:buFont typeface="Wingdings" panose="05000000000000000000" pitchFamily="2" charset="2"/>
              <a:buChar char="Ø"/>
            </a:pPr>
            <a:r>
              <a:rPr lang="en-US" sz="1600" dirty="0">
                <a:solidFill>
                  <a:schemeClr val="bg2">
                    <a:lumMod val="50000"/>
                  </a:schemeClr>
                </a:solidFill>
                <a:latin typeface="Abadi" panose="020B0604020104020204" pitchFamily="34" charset="0"/>
              </a:rPr>
              <a:t>Examine trends in landing success rates over time to determine whether performance has improved.</a:t>
            </a:r>
          </a:p>
          <a:p>
            <a:pPr>
              <a:spcBef>
                <a:spcPts val="1400"/>
              </a:spcBef>
              <a:buFont typeface="Wingdings" panose="05000000000000000000" pitchFamily="2" charset="2"/>
              <a:buChar char="Ø"/>
            </a:pPr>
            <a:r>
              <a:rPr lang="en-US" sz="1600" dirty="0">
                <a:solidFill>
                  <a:schemeClr val="bg2">
                    <a:lumMod val="50000"/>
                  </a:schemeClr>
                </a:solidFill>
                <a:latin typeface="Abadi" panose="020B0604020104020204" pitchFamily="34" charset="0"/>
              </a:rPr>
              <a:t>Identify and train the most effective machine learning algorithm to predict the first stage reuse.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for KSC LC-39A</a:t>
            </a:r>
          </a:p>
        </p:txBody>
      </p:sp>
      <p:pic>
        <p:nvPicPr>
          <p:cNvPr id="11" name="Picture 10">
            <a:extLst>
              <a:ext uri="{FF2B5EF4-FFF2-40B4-BE49-F238E27FC236}">
                <a16:creationId xmlns:a16="http://schemas.microsoft.com/office/drawing/2014/main" id="{4BE6F592-72AD-F6EA-0C48-E4EBB4851745}"/>
              </a:ext>
            </a:extLst>
          </p:cNvPr>
          <p:cNvPicPr>
            <a:picLocks noChangeAspect="1"/>
          </p:cNvPicPr>
          <p:nvPr/>
        </p:nvPicPr>
        <p:blipFill>
          <a:blip r:embed="rId3"/>
          <a:stretch>
            <a:fillRect/>
          </a:stretch>
        </p:blipFill>
        <p:spPr>
          <a:xfrm>
            <a:off x="640080" y="1330620"/>
            <a:ext cx="10718800" cy="2580883"/>
          </a:xfrm>
          <a:prstGeom prst="rect">
            <a:avLst/>
          </a:prstGeom>
        </p:spPr>
      </p:pic>
      <p:sp>
        <p:nvSpPr>
          <p:cNvPr id="12" name="TextBox 11">
            <a:extLst>
              <a:ext uri="{FF2B5EF4-FFF2-40B4-BE49-F238E27FC236}">
                <a16:creationId xmlns:a16="http://schemas.microsoft.com/office/drawing/2014/main" id="{6C7BDA87-1785-E85C-F61A-B73E4BE68322}"/>
              </a:ext>
            </a:extLst>
          </p:cNvPr>
          <p:cNvSpPr txBox="1"/>
          <p:nvPr/>
        </p:nvSpPr>
        <p:spPr>
          <a:xfrm>
            <a:off x="2999990" y="4363918"/>
            <a:ext cx="6192019" cy="1559401"/>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Key Insights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Specifically, 76.9% of launches from this site were classified as Class 1 (successful), while 23.1% were Class 0 (unsuccessful).</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This high success rate underscores the operational effectiveness and dependability of KSC LC-39A within SpaceX’s launch infrastructure.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9837029"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Scatterplot for booster versions and general findings</a:t>
            </a:r>
          </a:p>
        </p:txBody>
      </p:sp>
      <p:pic>
        <p:nvPicPr>
          <p:cNvPr id="7" name="Picture 6" descr="A screen shot of a graph&#10;&#10;AI-generated content may be incorrect.">
            <a:extLst>
              <a:ext uri="{FF2B5EF4-FFF2-40B4-BE49-F238E27FC236}">
                <a16:creationId xmlns:a16="http://schemas.microsoft.com/office/drawing/2014/main" id="{4C34A964-ECAE-7FEA-04C5-EFB7ACBE5FFD}"/>
              </a:ext>
            </a:extLst>
          </p:cNvPr>
          <p:cNvPicPr>
            <a:picLocks noChangeAspect="1"/>
          </p:cNvPicPr>
          <p:nvPr/>
        </p:nvPicPr>
        <p:blipFill>
          <a:blip r:embed="rId3"/>
          <a:srcRect t="55259" b="-1334"/>
          <a:stretch>
            <a:fillRect/>
          </a:stretch>
        </p:blipFill>
        <p:spPr>
          <a:xfrm>
            <a:off x="362564" y="1306337"/>
            <a:ext cx="11466871" cy="3159760"/>
          </a:xfrm>
          <a:prstGeom prst="rect">
            <a:avLst/>
          </a:prstGeom>
        </p:spPr>
      </p:pic>
      <p:sp>
        <p:nvSpPr>
          <p:cNvPr id="8" name="TextBox 7">
            <a:extLst>
              <a:ext uri="{FF2B5EF4-FFF2-40B4-BE49-F238E27FC236}">
                <a16:creationId xmlns:a16="http://schemas.microsoft.com/office/drawing/2014/main" id="{9B4BE76E-1459-74C1-7C44-9783B901FF3D}"/>
              </a:ext>
            </a:extLst>
          </p:cNvPr>
          <p:cNvSpPr txBox="1"/>
          <p:nvPr/>
        </p:nvSpPr>
        <p:spPr>
          <a:xfrm>
            <a:off x="147821" y="4495998"/>
            <a:ext cx="6192019" cy="2169825"/>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Booster Version Performance</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The “FT” booster version stands out as the most frequently deployed, with a strong success rate across a wide range of payload masses.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The “v1.0” booster version has been used less often and may require further analysis to assess its performance accurately.</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Overall, there is no clear correlation between higher payload masses and lower success rates across booster versions.</a:t>
            </a:r>
          </a:p>
        </p:txBody>
      </p:sp>
      <p:sp>
        <p:nvSpPr>
          <p:cNvPr id="9" name="TextBox 8">
            <a:extLst>
              <a:ext uri="{FF2B5EF4-FFF2-40B4-BE49-F238E27FC236}">
                <a16:creationId xmlns:a16="http://schemas.microsoft.com/office/drawing/2014/main" id="{FE07AEAD-0DDE-7C36-8A4C-F7448F59A046}"/>
              </a:ext>
            </a:extLst>
          </p:cNvPr>
          <p:cNvSpPr txBox="1"/>
          <p:nvPr/>
        </p:nvSpPr>
        <p:spPr>
          <a:xfrm>
            <a:off x="6339840" y="4466750"/>
            <a:ext cx="5408552" cy="1128514"/>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General Findings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KSC LC-39A has highest success rate</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Other can be assumed to have lower performance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65A8BD0-583F-B0E1-8F7F-1BC7C2AE9560}"/>
              </a:ext>
            </a:extLst>
          </p:cNvPr>
          <p:cNvPicPr>
            <a:picLocks noChangeAspect="1"/>
          </p:cNvPicPr>
          <p:nvPr/>
        </p:nvPicPr>
        <p:blipFill>
          <a:blip r:embed="rId3"/>
          <a:stretch>
            <a:fillRect/>
          </a:stretch>
        </p:blipFill>
        <p:spPr>
          <a:xfrm>
            <a:off x="2541654" y="1330620"/>
            <a:ext cx="6210994" cy="3944526"/>
          </a:xfrm>
          <a:prstGeom prst="rect">
            <a:avLst/>
          </a:prstGeom>
        </p:spPr>
      </p:pic>
      <p:sp>
        <p:nvSpPr>
          <p:cNvPr id="6" name="TextBox 5">
            <a:extLst>
              <a:ext uri="{FF2B5EF4-FFF2-40B4-BE49-F238E27FC236}">
                <a16:creationId xmlns:a16="http://schemas.microsoft.com/office/drawing/2014/main" id="{FE526B6D-BC6F-A2D2-6A02-638C7162614C}"/>
              </a:ext>
            </a:extLst>
          </p:cNvPr>
          <p:cNvSpPr txBox="1"/>
          <p:nvPr/>
        </p:nvSpPr>
        <p:spPr>
          <a:xfrm>
            <a:off x="2999990" y="5370372"/>
            <a:ext cx="6192019" cy="948978"/>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Key Insights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Highest Accuracy was achieved by Decision Tree in the Cross Validation</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08BFBA41-589C-C1B3-60A4-BEC7C0AF0F4D}"/>
              </a:ext>
            </a:extLst>
          </p:cNvPr>
          <p:cNvPicPr>
            <a:picLocks noChangeAspect="1"/>
          </p:cNvPicPr>
          <p:nvPr/>
        </p:nvPicPr>
        <p:blipFill>
          <a:blip r:embed="rId3"/>
          <a:stretch>
            <a:fillRect/>
          </a:stretch>
        </p:blipFill>
        <p:spPr>
          <a:xfrm>
            <a:off x="300565" y="1330620"/>
            <a:ext cx="5134692" cy="4344006"/>
          </a:xfrm>
          <a:prstGeom prst="rect">
            <a:avLst/>
          </a:prstGeom>
        </p:spPr>
      </p:pic>
      <p:sp>
        <p:nvSpPr>
          <p:cNvPr id="7" name="TextBox 6">
            <a:extLst>
              <a:ext uri="{FF2B5EF4-FFF2-40B4-BE49-F238E27FC236}">
                <a16:creationId xmlns:a16="http://schemas.microsoft.com/office/drawing/2014/main" id="{ED6134A7-B24B-5ADF-6CE6-CA50A31C0CFC}"/>
              </a:ext>
            </a:extLst>
          </p:cNvPr>
          <p:cNvSpPr txBox="1"/>
          <p:nvPr/>
        </p:nvSpPr>
        <p:spPr>
          <a:xfrm>
            <a:off x="5584203" y="1498866"/>
            <a:ext cx="5530837" cy="2780248"/>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Key Insights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True Positives (TP = 12): The model correctly predicted 12 landings.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True Negatives (TN = 2): The model correctly predicted 2 non-landings.</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False Positives (FP = 4): The model incorrectly predicted 4 landings when the rocket did not land.</a:t>
            </a:r>
          </a:p>
          <a:p>
            <a:pPr lvl="1">
              <a:spcBef>
                <a:spcPts val="1400"/>
              </a:spcBef>
              <a:buFont typeface="Wingdings" panose="05000000000000000000" pitchFamily="2" charset="2"/>
              <a:buChar char="Ø"/>
            </a:pPr>
            <a:r>
              <a:rPr lang="en-US" sz="1400" dirty="0">
                <a:solidFill>
                  <a:schemeClr val="bg1"/>
                </a:solidFill>
                <a:latin typeface="Abadi" panose="020B0604020104020204" pitchFamily="34" charset="0"/>
              </a:rPr>
              <a:t>False Negatives (FN = 0): The model did not miss any actual landings.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TextBox 1">
            <a:extLst>
              <a:ext uri="{FF2B5EF4-FFF2-40B4-BE49-F238E27FC236}">
                <a16:creationId xmlns:a16="http://schemas.microsoft.com/office/drawing/2014/main" id="{6E8A3FFE-4AAC-D650-0A45-1E0629C69F00}"/>
              </a:ext>
            </a:extLst>
          </p:cNvPr>
          <p:cNvSpPr txBox="1"/>
          <p:nvPr/>
        </p:nvSpPr>
        <p:spPr>
          <a:xfrm>
            <a:off x="496974" y="1832350"/>
            <a:ext cx="8647026" cy="2816156"/>
          </a:xfrm>
          <a:prstGeom prst="rect">
            <a:avLst/>
          </a:prstGeom>
          <a:noFill/>
        </p:spPr>
        <p:txBody>
          <a:bodyPr wrap="square">
            <a:spAutoFit/>
          </a:bodyPr>
          <a:lstStyle/>
          <a:p>
            <a:pPr>
              <a:spcBef>
                <a:spcPts val="1400"/>
              </a:spcBef>
            </a:pPr>
            <a:r>
              <a:rPr lang="en-US" sz="1600" b="1" dirty="0">
                <a:solidFill>
                  <a:schemeClr val="accent3">
                    <a:lumMod val="25000"/>
                  </a:schemeClr>
                </a:solidFill>
                <a:latin typeface="Abadi" panose="020B0604020104020204" pitchFamily="34" charset="0"/>
              </a:rPr>
              <a:t>Key Conclusions</a:t>
            </a:r>
          </a:p>
          <a:p>
            <a:pPr lvl="1">
              <a:spcBef>
                <a:spcPts val="1400"/>
              </a:spcBef>
              <a:buFont typeface="Wingdings" panose="05000000000000000000" pitchFamily="2" charset="2"/>
              <a:buChar char="Ø"/>
            </a:pPr>
            <a:r>
              <a:rPr lang="en-US" sz="1400" b="1" dirty="0">
                <a:solidFill>
                  <a:schemeClr val="bg1"/>
                </a:solidFill>
                <a:latin typeface="Abadi" panose="020B0604020104020204" pitchFamily="34" charset="0"/>
              </a:rPr>
              <a:t>Launch Site Performance</a:t>
            </a:r>
            <a:r>
              <a:rPr lang="en-US" sz="1400" dirty="0">
                <a:solidFill>
                  <a:schemeClr val="bg1"/>
                </a:solidFill>
                <a:latin typeface="Abadi" panose="020B0604020104020204" pitchFamily="34" charset="0"/>
              </a:rPr>
              <a:t>: The analysis identified KSC LC-39A as the top-performing launch site,. This suggests that the site may benefit from favorable conditions or operational efficiencies that contribute to its high success rate.</a:t>
            </a:r>
          </a:p>
          <a:p>
            <a:pPr lvl="1">
              <a:spcBef>
                <a:spcPts val="1400"/>
              </a:spcBef>
              <a:buFont typeface="Wingdings" panose="05000000000000000000" pitchFamily="2" charset="2"/>
              <a:buChar char="Ø"/>
            </a:pPr>
            <a:r>
              <a:rPr lang="en-US" sz="1400" b="1" dirty="0">
                <a:solidFill>
                  <a:schemeClr val="bg1"/>
                </a:solidFill>
                <a:latin typeface="Abadi" panose="020B0604020104020204" pitchFamily="34" charset="0"/>
              </a:rPr>
              <a:t>Booster Version Reliability: </a:t>
            </a:r>
            <a:r>
              <a:rPr lang="en-US" sz="1400" dirty="0">
                <a:solidFill>
                  <a:schemeClr val="bg1"/>
                </a:solidFill>
                <a:latin typeface="Abadi" panose="020B0604020104020204" pitchFamily="34" charset="0"/>
              </a:rPr>
              <a:t>The “FT” booster version demonstrated a consistently high success rate across a wide range of payload masses. Its strong performance indicates that it is a robust and reliable choice for future missions aiming to maximize launch success.</a:t>
            </a:r>
          </a:p>
          <a:p>
            <a:pPr lvl="1">
              <a:spcBef>
                <a:spcPts val="1400"/>
              </a:spcBef>
              <a:buFont typeface="Wingdings" panose="05000000000000000000" pitchFamily="2" charset="2"/>
              <a:buChar char="Ø"/>
            </a:pPr>
            <a:r>
              <a:rPr lang="en-US" sz="1400" b="1" dirty="0">
                <a:solidFill>
                  <a:schemeClr val="bg1"/>
                </a:solidFill>
                <a:latin typeface="Abadi" panose="020B0604020104020204" pitchFamily="34" charset="0"/>
              </a:rPr>
              <a:t>Payload Mass vs. Success Rate: </a:t>
            </a:r>
            <a:r>
              <a:rPr lang="en-US" sz="1400" dirty="0">
                <a:solidFill>
                  <a:schemeClr val="bg1"/>
                </a:solidFill>
                <a:latin typeface="Abadi" panose="020B0604020104020204" pitchFamily="34" charset="0"/>
              </a:rPr>
              <a:t>No significant correlation was found between payload mass and launch success. This implies that other factors—such as the launch site and booster version—are likely more influential in determining mission outcomes.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65122"/>
            <a:ext cx="10104817" cy="590856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latin typeface="Abadi"/>
              </a:rPr>
              <a:t>Data collection methodology:</a:t>
            </a:r>
          </a:p>
          <a:p>
            <a:pPr lvl="1">
              <a:lnSpc>
                <a:spcPct val="120000"/>
              </a:lnSpc>
              <a:spcBef>
                <a:spcPts val="1400"/>
              </a:spcBef>
              <a:buFont typeface="Wingdings" panose="05000000000000000000" pitchFamily="2" charset="2"/>
              <a:buChar char="Ø"/>
            </a:pPr>
            <a:r>
              <a:rPr lang="en-US" sz="6400" dirty="0">
                <a:solidFill>
                  <a:schemeClr val="bg2">
                    <a:lumMod val="50000"/>
                  </a:schemeClr>
                </a:solidFill>
                <a:latin typeface="Abadi"/>
              </a:rPr>
              <a:t>SpaceX Rest API</a:t>
            </a:r>
          </a:p>
          <a:p>
            <a:pPr lvl="1">
              <a:lnSpc>
                <a:spcPct val="120000"/>
              </a:lnSpc>
              <a:spcBef>
                <a:spcPts val="1400"/>
              </a:spcBef>
              <a:buFont typeface="Wingdings" panose="05000000000000000000" pitchFamily="2" charset="2"/>
              <a:buChar char="Ø"/>
            </a:pPr>
            <a:r>
              <a:rPr lang="en-US" sz="6400" dirty="0">
                <a:solidFill>
                  <a:schemeClr val="bg2">
                    <a:lumMod val="50000"/>
                  </a:schemeClr>
                </a:solidFill>
                <a:latin typeface="Abadi"/>
              </a:rPr>
              <a:t>Web Scrapping (Wikipedia)</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latin typeface="Abadi"/>
              </a:rPr>
              <a:t>Perform data wrangling</a:t>
            </a:r>
          </a:p>
          <a:p>
            <a:pPr lvl="1">
              <a:lnSpc>
                <a:spcPct val="120000"/>
              </a:lnSpc>
              <a:spcBef>
                <a:spcPts val="1400"/>
              </a:spcBef>
              <a:buFont typeface="Wingdings" panose="05000000000000000000" pitchFamily="2" charset="2"/>
              <a:buChar char="Ø"/>
            </a:pPr>
            <a:r>
              <a:rPr lang="en-US" sz="6400" dirty="0">
                <a:solidFill>
                  <a:schemeClr val="bg2">
                    <a:lumMod val="50000"/>
                  </a:schemeClr>
                </a:solidFill>
                <a:latin typeface="Abadi"/>
              </a:rPr>
              <a:t>Standardizing</a:t>
            </a:r>
          </a:p>
          <a:p>
            <a:pPr lvl="1">
              <a:lnSpc>
                <a:spcPct val="120000"/>
              </a:lnSpc>
              <a:spcBef>
                <a:spcPts val="1400"/>
              </a:spcBef>
              <a:buFont typeface="Wingdings" panose="05000000000000000000" pitchFamily="2" charset="2"/>
              <a:buChar char="Ø"/>
            </a:pPr>
            <a:r>
              <a:rPr lang="en-US" sz="6400" dirty="0">
                <a:solidFill>
                  <a:schemeClr val="bg2">
                    <a:lumMod val="50000"/>
                  </a:schemeClr>
                </a:solidFill>
                <a:latin typeface="Abadi"/>
              </a:rPr>
              <a:t>Halding missing values</a:t>
            </a:r>
          </a:p>
          <a:p>
            <a:pPr lvl="1">
              <a:lnSpc>
                <a:spcPct val="120000"/>
              </a:lnSpc>
              <a:spcBef>
                <a:spcPts val="1400"/>
              </a:spcBef>
              <a:buFont typeface="Wingdings" panose="05000000000000000000" pitchFamily="2" charset="2"/>
              <a:buChar char="Ø"/>
            </a:pPr>
            <a:r>
              <a:rPr lang="en-US" sz="6400" dirty="0">
                <a:solidFill>
                  <a:schemeClr val="bg2">
                    <a:lumMod val="50000"/>
                  </a:schemeClr>
                </a:solidFill>
                <a:latin typeface="Abadi"/>
              </a:rPr>
              <a:t>One Hot Encoding</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buFont typeface="Wingdings" panose="05000000000000000000" pitchFamily="2" charset="2"/>
              <a:buChar char="Ø"/>
            </a:pPr>
            <a:r>
              <a:rPr lang="en-US" sz="8800" dirty="0">
                <a:solidFill>
                  <a:schemeClr val="accent3">
                    <a:lumMod val="25000"/>
                  </a:schemeClr>
                </a:solidFill>
                <a:latin typeface="Abadi"/>
              </a:rPr>
              <a:t>Perform predictive analysis using classification models</a:t>
            </a:r>
          </a:p>
          <a:p>
            <a:pPr lvl="1">
              <a:lnSpc>
                <a:spcPct val="120000"/>
              </a:lnSpc>
              <a:spcBef>
                <a:spcPts val="1400"/>
              </a:spcBef>
              <a:buFont typeface="Wingdings" panose="05000000000000000000" pitchFamily="2" charset="2"/>
              <a:buChar char="Ø"/>
            </a:pPr>
            <a:r>
              <a:rPr lang="en-US" sz="6400" dirty="0">
                <a:solidFill>
                  <a:schemeClr val="bg2">
                    <a:lumMod val="50000"/>
                  </a:schemeClr>
                </a:solidFill>
                <a:latin typeface="Abadi"/>
              </a:rPr>
              <a:t>Building, tuning and evaluation of different classification models and performing hyperparameter tuning</a:t>
            </a:r>
            <a:endParaRPr lang="en-US" sz="6400" dirty="0">
              <a:solidFill>
                <a:schemeClr val="accent3">
                  <a:lumMod val="25000"/>
                </a:schemeClr>
              </a:solidFill>
              <a:latin typeface="Abadi"/>
            </a:endParaRPr>
          </a:p>
          <a:p>
            <a:pPr>
              <a:lnSpc>
                <a:spcPct val="100000"/>
              </a:lnSpc>
              <a:spcBef>
                <a:spcPts val="1400"/>
              </a:spcBef>
              <a:buFont typeface="Wingdings" panose="05000000000000000000" pitchFamily="2" charset="2"/>
              <a:buChar char="Ø"/>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pPr>
              <a:lnSpc>
                <a:spcPct val="100000"/>
              </a:lnSpc>
              <a:spcBef>
                <a:spcPts val="1400"/>
              </a:spcBef>
              <a:buFont typeface="Wingdings" panose="05000000000000000000" pitchFamily="2" charset="2"/>
              <a:buChar char="Ø"/>
            </a:pPr>
            <a:r>
              <a:rPr lang="en-US" sz="2200" dirty="0">
                <a:solidFill>
                  <a:schemeClr val="bg2">
                    <a:lumMod val="50000"/>
                  </a:schemeClr>
                </a:solidFill>
                <a:latin typeface="Abadi" panose="020B0604020104020204" pitchFamily="34" charset="0"/>
              </a:rPr>
              <a:t>The data was collected by using the following: </a:t>
            </a:r>
          </a:p>
          <a:p>
            <a:pPr lvl="1">
              <a:spcBef>
                <a:spcPts val="1400"/>
              </a:spcBef>
              <a:buFont typeface="Wingdings" panose="05000000000000000000" pitchFamily="2" charset="2"/>
              <a:buChar char="Ø"/>
            </a:pPr>
            <a:r>
              <a:rPr lang="en-US" sz="2000" dirty="0">
                <a:solidFill>
                  <a:schemeClr val="bg2">
                    <a:lumMod val="50000"/>
                  </a:schemeClr>
                </a:solidFill>
                <a:latin typeface="Abadi" panose="020B0604020104020204" pitchFamily="34" charset="0"/>
              </a:rPr>
              <a:t>API calls to request data directly from SpaceX REST API</a:t>
            </a:r>
          </a:p>
          <a:p>
            <a:pPr lvl="1">
              <a:spcBef>
                <a:spcPts val="1400"/>
              </a:spcBef>
              <a:buFont typeface="Wingdings" panose="05000000000000000000" pitchFamily="2" charset="2"/>
              <a:buChar char="Ø"/>
            </a:pPr>
            <a:r>
              <a:rPr lang="en-US" sz="2000" dirty="0">
                <a:solidFill>
                  <a:schemeClr val="bg2">
                    <a:lumMod val="50000"/>
                  </a:schemeClr>
                </a:solidFill>
                <a:latin typeface="Abadi" panose="020B0604020104020204" pitchFamily="34" charset="0"/>
              </a:rPr>
              <a:t>Web Scraping to use data from SpaceX’s Wikipedia page</a:t>
            </a:r>
          </a:p>
          <a:p>
            <a:pPr marL="457200" lvl="1" indent="0">
              <a:spcBef>
                <a:spcPts val="1400"/>
              </a:spcBef>
              <a:buNone/>
            </a:pPr>
            <a:r>
              <a:rPr lang="en-US" sz="2000" dirty="0">
                <a:solidFill>
                  <a:schemeClr val="bg2">
                    <a:lumMod val="50000"/>
                  </a:schemeClr>
                </a:solidFill>
                <a:latin typeface="Abadi" panose="020B0604020104020204" pitchFamily="34" charset="0"/>
              </a:rPr>
              <a:t>Usage of both source is crucial and gives a holistic view on SpaceX’s situation </a:t>
            </a:r>
            <a:endParaRPr lang="en-US" sz="1800" dirty="0">
              <a:solidFill>
                <a:schemeClr val="bg2">
                  <a:lumMod val="50000"/>
                </a:schemeClr>
              </a:solidFill>
              <a:latin typeface="Abadi" panose="020B0604020104020204" pitchFamily="34" charset="0"/>
            </a:endParaRPr>
          </a:p>
          <a:p>
            <a:pPr lvl="1">
              <a:spcBef>
                <a:spcPts val="1400"/>
              </a:spcBef>
            </a:pPr>
            <a:endParaRPr lang="en-US" sz="2000" dirty="0">
              <a:solidFill>
                <a:schemeClr val="bg2">
                  <a:lumMod val="50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4604EDBA-2500-3569-9542-894B74895F0D}"/>
              </a:ext>
            </a:extLst>
          </p:cNvPr>
          <p:cNvGraphicFramePr/>
          <p:nvPr>
            <p:extLst>
              <p:ext uri="{D42A27DB-BD31-4B8C-83A1-F6EECF244321}">
                <p14:modId xmlns:p14="http://schemas.microsoft.com/office/powerpoint/2010/main" val="2927787240"/>
              </p:ext>
            </p:extLst>
          </p:nvPr>
        </p:nvGraphicFramePr>
        <p:xfrm>
          <a:off x="521091" y="4332076"/>
          <a:ext cx="5506720" cy="3689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1000"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13360" y="1646830"/>
            <a:ext cx="6014720"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b="1" dirty="0">
                <a:solidFill>
                  <a:schemeClr val="accent3">
                    <a:lumMod val="25000"/>
                  </a:schemeClr>
                </a:solidFill>
                <a:latin typeface="Abadi" panose="020B0604020104020204" pitchFamily="34" charset="0"/>
              </a:rPr>
              <a:t>Key Points</a:t>
            </a:r>
          </a:p>
          <a:p>
            <a:pPr>
              <a:lnSpc>
                <a:spcPct val="100000"/>
              </a:lnSpc>
              <a:spcBef>
                <a:spcPts val="1400"/>
              </a:spcBef>
            </a:pPr>
            <a:r>
              <a:rPr lang="en-US" sz="1600" dirty="0">
                <a:solidFill>
                  <a:schemeClr val="accent3">
                    <a:lumMod val="25000"/>
                  </a:schemeClr>
                </a:solidFill>
                <a:latin typeface="Abadi" panose="020B0604020104020204" pitchFamily="34" charset="0"/>
              </a:rPr>
              <a:t>Usage of Python’s requests library with a get function</a:t>
            </a:r>
          </a:p>
          <a:p>
            <a:pPr>
              <a:lnSpc>
                <a:spcPct val="100000"/>
              </a:lnSpc>
              <a:spcBef>
                <a:spcPts val="1400"/>
              </a:spcBef>
            </a:pPr>
            <a:r>
              <a:rPr lang="en-US" sz="1600" dirty="0">
                <a:solidFill>
                  <a:schemeClr val="accent3">
                    <a:lumMod val="25000"/>
                  </a:schemeClr>
                </a:solidFill>
                <a:latin typeface="Abadi" panose="020B0604020104020204" pitchFamily="34" charset="0"/>
              </a:rPr>
              <a:t>Endpoint used for the data: </a:t>
            </a:r>
            <a:r>
              <a:rPr lang="en-US" sz="1600" dirty="0">
                <a:solidFill>
                  <a:schemeClr val="accent3">
                    <a:lumMod val="25000"/>
                  </a:schemeClr>
                </a:solidFill>
                <a:latin typeface="Abadi" panose="020B0604020104020204" pitchFamily="34" charset="0"/>
                <a:hlinkClick r:id="rId3"/>
              </a:rPr>
              <a:t>https://api.spacexdata.com/v4/</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Helper API functions used:</a:t>
            </a:r>
          </a:p>
          <a:p>
            <a:pPr lvl="1">
              <a:spcBef>
                <a:spcPts val="1400"/>
              </a:spcBef>
            </a:pPr>
            <a:r>
              <a:rPr lang="en-US" sz="1600" dirty="0" err="1">
                <a:solidFill>
                  <a:schemeClr val="accent3">
                    <a:lumMod val="25000"/>
                  </a:schemeClr>
                </a:solidFill>
                <a:latin typeface="Abadi" panose="020B0604020104020204" pitchFamily="34" charset="0"/>
              </a:rPr>
              <a:t>getBoosterVersion</a:t>
            </a:r>
            <a:r>
              <a:rPr lang="en-US" sz="1600" dirty="0">
                <a:solidFill>
                  <a:schemeClr val="accent3">
                    <a:lumMod val="25000"/>
                  </a:schemeClr>
                </a:solidFill>
                <a:latin typeface="Abadi" panose="020B0604020104020204" pitchFamily="34" charset="0"/>
              </a:rPr>
              <a:t>()</a:t>
            </a:r>
          </a:p>
          <a:p>
            <a:pPr lvl="1">
              <a:spcBef>
                <a:spcPts val="1400"/>
              </a:spcBef>
            </a:pPr>
            <a:r>
              <a:rPr lang="en-US" sz="1600" dirty="0" err="1">
                <a:solidFill>
                  <a:schemeClr val="accent3">
                    <a:lumMod val="25000"/>
                  </a:schemeClr>
                </a:solidFill>
                <a:latin typeface="Abadi" panose="020B0604020104020204" pitchFamily="34" charset="0"/>
              </a:rPr>
              <a:t>getLaunchSite</a:t>
            </a:r>
            <a:r>
              <a:rPr lang="en-US" sz="1600" dirty="0">
                <a:solidFill>
                  <a:schemeClr val="accent3">
                    <a:lumMod val="25000"/>
                  </a:schemeClr>
                </a:solidFill>
                <a:latin typeface="Abadi" panose="020B0604020104020204" pitchFamily="34" charset="0"/>
              </a:rPr>
              <a:t>()</a:t>
            </a:r>
          </a:p>
          <a:p>
            <a:pPr lvl="1">
              <a:spcBef>
                <a:spcPts val="1400"/>
              </a:spcBef>
            </a:pPr>
            <a:r>
              <a:rPr lang="en-US" sz="1600" dirty="0" err="1">
                <a:solidFill>
                  <a:schemeClr val="accent3">
                    <a:lumMod val="25000"/>
                  </a:schemeClr>
                </a:solidFill>
                <a:latin typeface="Abadi" panose="020B0604020104020204" pitchFamily="34" charset="0"/>
              </a:rPr>
              <a:t>getPayloadData</a:t>
            </a:r>
            <a:r>
              <a:rPr lang="en-US" sz="1600" dirty="0">
                <a:solidFill>
                  <a:schemeClr val="accent3">
                    <a:lumMod val="25000"/>
                  </a:schemeClr>
                </a:solidFill>
                <a:latin typeface="Abadi" panose="020B0604020104020204" pitchFamily="34" charset="0"/>
              </a:rPr>
              <a:t>()</a:t>
            </a:r>
          </a:p>
          <a:p>
            <a:pPr lvl="1">
              <a:spcBef>
                <a:spcPts val="1400"/>
              </a:spcBef>
            </a:pPr>
            <a:r>
              <a:rPr lang="en-US" sz="1600" dirty="0" err="1">
                <a:solidFill>
                  <a:schemeClr val="accent3">
                    <a:lumMod val="25000"/>
                  </a:schemeClr>
                </a:solidFill>
                <a:latin typeface="Abadi" panose="020B0604020104020204" pitchFamily="34" charset="0"/>
              </a:rPr>
              <a:t>getCoreData</a:t>
            </a:r>
            <a:r>
              <a:rPr lang="en-US" sz="1600" dirty="0">
                <a:solidFill>
                  <a:schemeClr val="accent3">
                    <a:lumMod val="25000"/>
                  </a:schemeClr>
                </a:solidFill>
                <a:latin typeface="Abadi" panose="020B0604020104020204" pitchFamily="34" charset="0"/>
              </a:rPr>
              <a:t>()</a:t>
            </a:r>
          </a:p>
          <a:p>
            <a:pPr>
              <a:spcBef>
                <a:spcPts val="1400"/>
              </a:spcBef>
            </a:pPr>
            <a:r>
              <a:rPr lang="en-US" sz="1600" dirty="0">
                <a:solidFill>
                  <a:schemeClr val="accent3">
                    <a:lumMod val="25000"/>
                  </a:schemeClr>
                </a:solidFill>
                <a:latin typeface="Abadi" panose="020B0604020104020204" pitchFamily="34" charset="0"/>
              </a:rPr>
              <a:t>Replacing missing </a:t>
            </a:r>
            <a:r>
              <a:rPr lang="en-US" sz="1600" dirty="0" err="1">
                <a:solidFill>
                  <a:schemeClr val="accent3">
                    <a:lumMod val="25000"/>
                  </a:schemeClr>
                </a:solidFill>
                <a:latin typeface="Abadi" panose="020B0604020104020204" pitchFamily="34" charset="0"/>
              </a:rPr>
              <a:t>PayloadMass</a:t>
            </a:r>
            <a:r>
              <a:rPr lang="en-US" sz="1600" dirty="0">
                <a:solidFill>
                  <a:schemeClr val="accent3">
                    <a:lumMod val="25000"/>
                  </a:schemeClr>
                </a:solidFill>
                <a:latin typeface="Abadi" panose="020B0604020104020204" pitchFamily="34" charset="0"/>
              </a:rPr>
              <a:t> with it’s mean.</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marL="457200" lvl="1" indent="0">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Box 6">
            <a:extLst>
              <a:ext uri="{FF2B5EF4-FFF2-40B4-BE49-F238E27FC236}">
                <a16:creationId xmlns:a16="http://schemas.microsoft.com/office/drawing/2014/main" id="{9E5F54A4-F418-673E-388E-33A3F2AE03A0}"/>
              </a:ext>
            </a:extLst>
          </p:cNvPr>
          <p:cNvSpPr txBox="1"/>
          <p:nvPr/>
        </p:nvSpPr>
        <p:spPr>
          <a:xfrm>
            <a:off x="103640" y="5903851"/>
            <a:ext cx="10248900" cy="830997"/>
          </a:xfrm>
          <a:prstGeom prst="rect">
            <a:avLst/>
          </a:prstGeom>
          <a:noFill/>
        </p:spPr>
        <p:txBody>
          <a:bodyPr wrap="square">
            <a:spAutoFit/>
          </a:bodyPr>
          <a:lstStyle/>
          <a:p>
            <a:r>
              <a:rPr lang="en-US" sz="1600" b="1" dirty="0">
                <a:solidFill>
                  <a:schemeClr val="bg1"/>
                </a:solidFill>
              </a:rPr>
              <a:t>GitHub URL: </a:t>
            </a:r>
            <a:r>
              <a:rPr lang="en-US" sz="1600" dirty="0">
                <a:solidFill>
                  <a:schemeClr val="accent4"/>
                </a:solidFill>
                <a:hlinkClick r:id="rId4">
                  <a:extLst>
                    <a:ext uri="{A12FA001-AC4F-418D-AE19-62706E023703}">
                      <ahyp:hlinkClr xmlns:ahyp="http://schemas.microsoft.com/office/drawing/2018/hyperlinkcolor" val="tx"/>
                    </a:ext>
                  </a:extLst>
                </a:hlinkClick>
              </a:rPr>
              <a:t>https://github.com/mwnykowicz/Applied_Data_Science_Capstone_Project/blob/main/01-jupyter-labs-spacex-data-collection-api.ipynb</a:t>
            </a:r>
            <a:endParaRPr lang="en-US" sz="1600" dirty="0">
              <a:solidFill>
                <a:schemeClr val="accent4"/>
              </a:solidFill>
            </a:endParaRPr>
          </a:p>
        </p:txBody>
      </p:sp>
      <p:graphicFrame>
        <p:nvGraphicFramePr>
          <p:cNvPr id="8" name="Diagram 7">
            <a:extLst>
              <a:ext uri="{FF2B5EF4-FFF2-40B4-BE49-F238E27FC236}">
                <a16:creationId xmlns:a16="http://schemas.microsoft.com/office/drawing/2014/main" id="{7E2DD600-7F91-DB86-88F1-1E5EE33EAE10}"/>
              </a:ext>
            </a:extLst>
          </p:cNvPr>
          <p:cNvGraphicFramePr/>
          <p:nvPr>
            <p:extLst>
              <p:ext uri="{D42A27DB-BD31-4B8C-83A1-F6EECF244321}">
                <p14:modId xmlns:p14="http://schemas.microsoft.com/office/powerpoint/2010/main" val="1868965413"/>
              </p:ext>
            </p:extLst>
          </p:nvPr>
        </p:nvGraphicFramePr>
        <p:xfrm>
          <a:off x="6731000" y="1800225"/>
          <a:ext cx="5552440" cy="42068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7" name="Diagram 6">
            <a:extLst>
              <a:ext uri="{FF2B5EF4-FFF2-40B4-BE49-F238E27FC236}">
                <a16:creationId xmlns:a16="http://schemas.microsoft.com/office/drawing/2014/main" id="{9A8ED0FB-F6F0-348A-F234-EF1F6D614964}"/>
              </a:ext>
            </a:extLst>
          </p:cNvPr>
          <p:cNvGraphicFramePr/>
          <p:nvPr>
            <p:extLst>
              <p:ext uri="{D42A27DB-BD31-4B8C-83A1-F6EECF244321}">
                <p14:modId xmlns:p14="http://schemas.microsoft.com/office/powerpoint/2010/main" val="411314740"/>
              </p:ext>
            </p:extLst>
          </p:nvPr>
        </p:nvGraphicFramePr>
        <p:xfrm>
          <a:off x="5818822" y="1800225"/>
          <a:ext cx="5552440" cy="42068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ext Placeholder 2">
            <a:extLst>
              <a:ext uri="{FF2B5EF4-FFF2-40B4-BE49-F238E27FC236}">
                <a16:creationId xmlns:a16="http://schemas.microsoft.com/office/drawing/2014/main" id="{AD5999BE-9D1B-EE41-4F09-3724A255CED8}"/>
              </a:ext>
            </a:extLst>
          </p:cNvPr>
          <p:cNvSpPr txBox="1">
            <a:spLocks/>
          </p:cNvSpPr>
          <p:nvPr/>
        </p:nvSpPr>
        <p:spPr>
          <a:xfrm>
            <a:off x="213360" y="1392500"/>
            <a:ext cx="5605462" cy="4598889"/>
          </a:xfrm>
          <a:prstGeom prst="rect">
            <a:avLst/>
          </a:prstGeom>
        </p:spPr>
        <p:txBody>
          <a:bodyPr vert="horz" lIns="91440" tIns="45720" rIns="91440" bIns="45720" rtlCol="0" anchor="t">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spcBef>
                <a:spcPts val="1400"/>
              </a:spcBef>
              <a:buFont typeface="Wingdings 3" charset="2"/>
              <a:buNone/>
            </a:pPr>
            <a:r>
              <a:rPr lang="en-US" b="1" dirty="0">
                <a:solidFill>
                  <a:schemeClr val="accent3">
                    <a:lumMod val="25000"/>
                  </a:schemeClr>
                </a:solidFill>
                <a:latin typeface="Abadi" panose="020B0604020104020204" pitchFamily="34" charset="0"/>
              </a:rPr>
              <a:t>Key Points</a:t>
            </a:r>
          </a:p>
          <a:p>
            <a:pPr>
              <a:spcBef>
                <a:spcPts val="1400"/>
              </a:spcBef>
            </a:pPr>
            <a:r>
              <a:rPr lang="en-US" sz="1600" dirty="0">
                <a:solidFill>
                  <a:schemeClr val="accent3">
                    <a:lumMod val="25000"/>
                  </a:schemeClr>
                </a:solidFill>
                <a:latin typeface="Abadi" panose="020B0604020104020204" pitchFamily="34" charset="0"/>
              </a:rPr>
              <a:t>Usage of Python’s requests library to fetch the HTML content</a:t>
            </a:r>
          </a:p>
          <a:p>
            <a:pPr>
              <a:spcBef>
                <a:spcPts val="1400"/>
              </a:spcBef>
            </a:pPr>
            <a:r>
              <a:rPr lang="en-US" sz="1600" dirty="0">
                <a:solidFill>
                  <a:schemeClr val="accent3">
                    <a:lumMod val="25000"/>
                  </a:schemeClr>
                </a:solidFill>
                <a:latin typeface="Abadi" panose="020B0604020104020204" pitchFamily="34" charset="0"/>
              </a:rPr>
              <a:t>Used </a:t>
            </a:r>
            <a:r>
              <a:rPr lang="en-US" sz="1600" dirty="0" err="1">
                <a:solidFill>
                  <a:schemeClr val="accent3">
                    <a:lumMod val="25000"/>
                  </a:schemeClr>
                </a:solidFill>
                <a:latin typeface="Abadi" panose="020B0604020104020204" pitchFamily="34" charset="0"/>
              </a:rPr>
              <a:t>BeautifulSoup</a:t>
            </a:r>
            <a:r>
              <a:rPr lang="en-US" sz="1600" dirty="0">
                <a:solidFill>
                  <a:schemeClr val="accent3">
                    <a:lumMod val="25000"/>
                  </a:schemeClr>
                </a:solidFill>
                <a:latin typeface="Abadi" panose="020B0604020104020204" pitchFamily="34" charset="0"/>
              </a:rPr>
              <a:t> library to work with the scraped HTML content</a:t>
            </a:r>
          </a:p>
          <a:p>
            <a:pPr>
              <a:spcBef>
                <a:spcPts val="1400"/>
              </a:spcBef>
            </a:pPr>
            <a:r>
              <a:rPr lang="en-US" sz="1600" dirty="0">
                <a:solidFill>
                  <a:schemeClr val="accent3">
                    <a:lumMod val="25000"/>
                  </a:schemeClr>
                </a:solidFill>
                <a:latin typeface="Abadi" panose="020B0604020104020204" pitchFamily="34" charset="0"/>
              </a:rPr>
              <a:t>Scaped Page: </a:t>
            </a:r>
            <a:r>
              <a:rPr lang="en-US" sz="1600" dirty="0">
                <a:solidFill>
                  <a:schemeClr val="accent4"/>
                </a:solidFill>
                <a:latin typeface="Abadi" panose="020B0604020104020204" pitchFamily="34" charset="0"/>
                <a:hlinkClick r:id="rId9">
                  <a:extLst>
                    <a:ext uri="{A12FA001-AC4F-418D-AE19-62706E023703}">
                      <ahyp:hlinkClr xmlns:ahyp="http://schemas.microsoft.com/office/drawing/2018/hyperlinkcolor" val="tx"/>
                    </a:ext>
                  </a:extLst>
                </a:hlinkClick>
              </a:rPr>
              <a:t>https://en.wikipedia.org/wiki/List_of_Falcon_9_and_Falcon_Heavy_launches</a:t>
            </a:r>
            <a:endParaRPr lang="en-US" sz="1600" dirty="0">
              <a:solidFill>
                <a:schemeClr val="accent4"/>
              </a:solidFill>
              <a:latin typeface="Abadi" panose="020B0604020104020204" pitchFamily="34" charset="0"/>
            </a:endParaRPr>
          </a:p>
          <a:p>
            <a:pPr>
              <a:spcBef>
                <a:spcPts val="1400"/>
              </a:spcBef>
            </a:pPr>
            <a:r>
              <a:rPr lang="en-US" sz="1600" dirty="0">
                <a:solidFill>
                  <a:schemeClr val="accent3">
                    <a:lumMod val="25000"/>
                  </a:schemeClr>
                </a:solidFill>
                <a:latin typeface="Abadi" panose="020B0604020104020204" pitchFamily="34" charset="0"/>
              </a:rPr>
              <a:t>Helper functions used:</a:t>
            </a:r>
          </a:p>
          <a:p>
            <a:pPr lvl="1">
              <a:spcBef>
                <a:spcPts val="1400"/>
              </a:spcBef>
            </a:pPr>
            <a:r>
              <a:rPr lang="en-US" sz="1600" dirty="0" err="1">
                <a:solidFill>
                  <a:schemeClr val="accent3">
                    <a:lumMod val="25000"/>
                  </a:schemeClr>
                </a:solidFill>
                <a:latin typeface="Abadi" panose="020B0604020104020204" pitchFamily="34" charset="0"/>
              </a:rPr>
              <a:t>date_time</a:t>
            </a:r>
            <a:r>
              <a:rPr lang="en-US" sz="1600" dirty="0">
                <a:solidFill>
                  <a:schemeClr val="accent3">
                    <a:lumMod val="25000"/>
                  </a:schemeClr>
                </a:solidFill>
                <a:latin typeface="Abadi" panose="020B0604020104020204" pitchFamily="34" charset="0"/>
              </a:rPr>
              <a:t>()</a:t>
            </a:r>
          </a:p>
          <a:p>
            <a:pPr lvl="1">
              <a:spcBef>
                <a:spcPts val="1400"/>
              </a:spcBef>
            </a:pPr>
            <a:r>
              <a:rPr lang="en-US" sz="1600" dirty="0" err="1">
                <a:solidFill>
                  <a:schemeClr val="accent3">
                    <a:lumMod val="25000"/>
                  </a:schemeClr>
                </a:solidFill>
                <a:latin typeface="Abadi" panose="020B0604020104020204" pitchFamily="34" charset="0"/>
              </a:rPr>
              <a:t>booster_version</a:t>
            </a:r>
            <a:r>
              <a:rPr lang="en-US" sz="1600" dirty="0">
                <a:solidFill>
                  <a:schemeClr val="accent3">
                    <a:lumMod val="25000"/>
                  </a:schemeClr>
                </a:solidFill>
                <a:latin typeface="Abadi" panose="020B0604020104020204" pitchFamily="34" charset="0"/>
              </a:rPr>
              <a:t>()</a:t>
            </a:r>
          </a:p>
          <a:p>
            <a:pPr lvl="1">
              <a:spcBef>
                <a:spcPts val="1400"/>
              </a:spcBef>
            </a:pPr>
            <a:r>
              <a:rPr lang="en-US" sz="1600" dirty="0" err="1">
                <a:solidFill>
                  <a:schemeClr val="accent3">
                    <a:lumMod val="25000"/>
                  </a:schemeClr>
                </a:solidFill>
                <a:latin typeface="Abadi" panose="020B0604020104020204" pitchFamily="34" charset="0"/>
              </a:rPr>
              <a:t>landing_status</a:t>
            </a:r>
            <a:r>
              <a:rPr lang="en-US" sz="1600" dirty="0">
                <a:solidFill>
                  <a:schemeClr val="accent3">
                    <a:lumMod val="25000"/>
                  </a:schemeClr>
                </a:solidFill>
                <a:latin typeface="Abadi" panose="020B0604020104020204" pitchFamily="34" charset="0"/>
              </a:rPr>
              <a:t>()</a:t>
            </a:r>
          </a:p>
          <a:p>
            <a:pPr lvl="1">
              <a:spcBef>
                <a:spcPts val="1400"/>
              </a:spcBef>
            </a:pPr>
            <a:r>
              <a:rPr lang="en-US" sz="1600" dirty="0" err="1">
                <a:solidFill>
                  <a:schemeClr val="accent3">
                    <a:lumMod val="25000"/>
                  </a:schemeClr>
                </a:solidFill>
                <a:latin typeface="Abadi" panose="020B0604020104020204" pitchFamily="34" charset="0"/>
              </a:rPr>
              <a:t>get_mass</a:t>
            </a:r>
            <a:r>
              <a:rPr lang="en-US" sz="1600" dirty="0">
                <a:solidFill>
                  <a:schemeClr val="accent3">
                    <a:lumMod val="25000"/>
                  </a:schemeClr>
                </a:solidFill>
                <a:latin typeface="Abadi" panose="020B0604020104020204" pitchFamily="34" charset="0"/>
              </a:rPr>
              <a:t>()</a:t>
            </a:r>
          </a:p>
          <a:p>
            <a:pPr lvl="1">
              <a:spcBef>
                <a:spcPts val="1400"/>
              </a:spcBef>
            </a:pPr>
            <a:r>
              <a:rPr lang="en-US" sz="1600" dirty="0" err="1">
                <a:solidFill>
                  <a:schemeClr val="accent3">
                    <a:lumMod val="25000"/>
                  </a:schemeClr>
                </a:solidFill>
                <a:latin typeface="Abadi" panose="020B0604020104020204" pitchFamily="34" charset="0"/>
              </a:rPr>
              <a:t>extract_column_from_header</a:t>
            </a:r>
            <a:r>
              <a:rPr lang="en-US" sz="1600" dirty="0">
                <a:solidFill>
                  <a:schemeClr val="accent3">
                    <a:lumMod val="25000"/>
                  </a:schemeClr>
                </a:solidFill>
                <a:latin typeface="Abadi" panose="020B0604020104020204" pitchFamily="34" charset="0"/>
              </a:rPr>
              <a:t>()</a:t>
            </a:r>
          </a:p>
          <a:p>
            <a:pPr>
              <a:spcBef>
                <a:spcPts val="1400"/>
              </a:spcBef>
            </a:pPr>
            <a:endParaRPr lang="en-US" sz="1600" dirty="0">
              <a:solidFill>
                <a:schemeClr val="accent3">
                  <a:lumMod val="25000"/>
                </a:schemeClr>
              </a:solidFill>
              <a:latin typeface="Abadi" panose="020B0604020104020204" pitchFamily="34" charset="0"/>
            </a:endParaRPr>
          </a:p>
          <a:p>
            <a:pPr>
              <a:spcBef>
                <a:spcPts val="1400"/>
              </a:spcBef>
            </a:pPr>
            <a:endParaRPr lang="en-US" sz="1600" dirty="0">
              <a:solidFill>
                <a:schemeClr val="accent3">
                  <a:lumMod val="25000"/>
                </a:schemeClr>
              </a:solidFill>
              <a:latin typeface="Abadi" panose="020B0604020104020204" pitchFamily="34" charset="0"/>
            </a:endParaRPr>
          </a:p>
          <a:p>
            <a:pPr marL="457200" lvl="1" indent="0">
              <a:spcBef>
                <a:spcPts val="1400"/>
              </a:spcBef>
              <a:buFont typeface="Wingdings 3" charset="2"/>
              <a:buNone/>
            </a:pPr>
            <a:endParaRPr lang="en-US" sz="20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a:endParaRPr>
          </a:p>
          <a:p>
            <a:endParaRPr lang="en-US" dirty="0"/>
          </a:p>
        </p:txBody>
      </p:sp>
      <p:sp>
        <p:nvSpPr>
          <p:cNvPr id="5" name="TextBox 4">
            <a:extLst>
              <a:ext uri="{FF2B5EF4-FFF2-40B4-BE49-F238E27FC236}">
                <a16:creationId xmlns:a16="http://schemas.microsoft.com/office/drawing/2014/main" id="{E7D4D39D-2394-D16C-FEC4-B37A8F8C1F9F}"/>
              </a:ext>
            </a:extLst>
          </p:cNvPr>
          <p:cNvSpPr txBox="1"/>
          <p:nvPr/>
        </p:nvSpPr>
        <p:spPr>
          <a:xfrm>
            <a:off x="113300" y="5983615"/>
            <a:ext cx="10248900" cy="830997"/>
          </a:xfrm>
          <a:prstGeom prst="rect">
            <a:avLst/>
          </a:prstGeom>
          <a:noFill/>
        </p:spPr>
        <p:txBody>
          <a:bodyPr wrap="square">
            <a:spAutoFit/>
          </a:bodyPr>
          <a:lstStyle/>
          <a:p>
            <a:r>
              <a:rPr lang="en-US" sz="1600" b="1" dirty="0">
                <a:solidFill>
                  <a:schemeClr val="bg1"/>
                </a:solidFill>
              </a:rPr>
              <a:t>GitHub URL:</a:t>
            </a:r>
          </a:p>
          <a:p>
            <a:r>
              <a:rPr lang="en-US" sz="1600" dirty="0">
                <a:solidFill>
                  <a:schemeClr val="accent4"/>
                </a:solidFill>
                <a:hlinkClick r:id="rId10">
                  <a:extLst>
                    <a:ext uri="{A12FA001-AC4F-418D-AE19-62706E023703}">
                      <ahyp:hlinkClr xmlns:ahyp="http://schemas.microsoft.com/office/drawing/2018/hyperlinkcolor" val="tx"/>
                    </a:ext>
                  </a:extLst>
                </a:hlinkClick>
              </a:rPr>
              <a:t>https://github.com/mwnykowicz/Applied_Data_Science_Capstone_Project/blob/main/02-jupyter-labs-webscraping.ipynb</a:t>
            </a:r>
            <a:endParaRPr lang="en-US" sz="1600" dirty="0">
              <a:solidFill>
                <a:schemeClr val="accent4"/>
              </a:solidFill>
            </a:endParaRPr>
          </a:p>
        </p:txBody>
      </p:sp>
    </p:spTree>
    <p:extLst>
      <p:ext uri="{BB962C8B-B14F-4D97-AF65-F5344CB8AC3E}">
        <p14:creationId xmlns:p14="http://schemas.microsoft.com/office/powerpoint/2010/main" val="138555396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3493</Words>
  <Application>Microsoft Office PowerPoint</Application>
  <PresentationFormat>Widescreen</PresentationFormat>
  <Paragraphs>403</Paragraphs>
  <Slides>46</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Abadi</vt:lpstr>
      <vt:lpstr>Arial</vt:lpstr>
      <vt:lpstr>Calibri</vt:lpstr>
      <vt:lpstr>Century Gothic</vt:lpstr>
      <vt:lpstr>IBM Plex Mono SemiBold</vt:lpstr>
      <vt:lpstr>Wingdings</vt:lpstr>
      <vt:lpstr>Wingdings 3</vt:lpstr>
      <vt:lpstr>Custom Design</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Wnykowicz, Marcin</cp:lastModifiedBy>
  <cp:revision>204</cp:revision>
  <dcterms:created xsi:type="dcterms:W3CDTF">2021-04-29T18:58:34Z</dcterms:created>
  <dcterms:modified xsi:type="dcterms:W3CDTF">2025-07-17T21:24:28Z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